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" name="Group 23">
            <a:extLst>
              <a:ext uri="{FF2B5EF4-FFF2-40B4-BE49-F238E27FC236}">
                <a16:creationId xmlns:a16="http://schemas.microsoft.com/office/drawing/2014/main" id="{7D8A97EB-629C-4A05-8F7A-D4E7A3013B7C}"/>
              </a:ext>
            </a:extLst>
          </p:cNvPr>
          <p:cNvGrpSpPr/>
          <p:nvPr/>
        </p:nvGrpSpPr>
        <p:grpSpPr>
          <a:xfrm>
            <a:off x="4239055" y="2086106"/>
            <a:ext cx="3654286" cy="3551880"/>
            <a:chOff x="2715055" y="1785698"/>
            <a:chExt cx="3654286" cy="3551880"/>
          </a:xfrm>
        </p:grpSpPr>
        <p:grpSp>
          <p:nvGrpSpPr>
            <p:cNvPr id="6" name="Group 20">
              <a:extLst>
                <a:ext uri="{FF2B5EF4-FFF2-40B4-BE49-F238E27FC236}">
                  <a16:creationId xmlns:a16="http://schemas.microsoft.com/office/drawing/2014/main" id="{3C27ACF3-2725-4541-807D-47D4D0D2F721}"/>
                </a:ext>
              </a:extLst>
            </p:cNvPr>
            <p:cNvGrpSpPr/>
            <p:nvPr/>
          </p:nvGrpSpPr>
          <p:grpSpPr>
            <a:xfrm>
              <a:off x="3945700" y="1785698"/>
              <a:ext cx="1139838" cy="1632238"/>
              <a:chOff x="3692771" y="1580738"/>
              <a:chExt cx="1954016" cy="2798134"/>
            </a:xfrm>
          </p:grpSpPr>
          <p:sp>
            <p:nvSpPr>
              <p:cNvPr id="19" name="Freeform 18">
                <a:extLst>
                  <a:ext uri="{FF2B5EF4-FFF2-40B4-BE49-F238E27FC236}">
                    <a16:creationId xmlns:a16="http://schemas.microsoft.com/office/drawing/2014/main" id="{291041E2-A321-466C-A9E1-ACA005A7AB51}"/>
                  </a:ext>
                </a:extLst>
              </p:cNvPr>
              <p:cNvSpPr/>
              <p:nvPr/>
            </p:nvSpPr>
            <p:spPr>
              <a:xfrm>
                <a:off x="3692771" y="1580738"/>
                <a:ext cx="1593605" cy="1038637"/>
              </a:xfrm>
              <a:custGeom>
                <a:avLst/>
                <a:gdLst>
                  <a:gd name="connsiteX0" fmla="*/ 714375 w 1924050"/>
                  <a:gd name="connsiteY0" fmla="*/ 9525 h 1104900"/>
                  <a:gd name="connsiteX1" fmla="*/ 0 w 1924050"/>
                  <a:gd name="connsiteY1" fmla="*/ 0 h 1104900"/>
                  <a:gd name="connsiteX2" fmla="*/ 1590675 w 1924050"/>
                  <a:gd name="connsiteY2" fmla="*/ 1104900 h 1104900"/>
                  <a:gd name="connsiteX3" fmla="*/ 1924050 w 1924050"/>
                  <a:gd name="connsiteY3" fmla="*/ 942975 h 1104900"/>
                  <a:gd name="connsiteX4" fmla="*/ 714375 w 1924050"/>
                  <a:gd name="connsiteY4" fmla="*/ 9525 h 1104900"/>
                  <a:gd name="connsiteX0" fmla="*/ 704850 w 1914525"/>
                  <a:gd name="connsiteY0" fmla="*/ 0 h 1095375"/>
                  <a:gd name="connsiteX1" fmla="*/ 0 w 1914525"/>
                  <a:gd name="connsiteY1" fmla="*/ 38100 h 1095375"/>
                  <a:gd name="connsiteX2" fmla="*/ 1581150 w 1914525"/>
                  <a:gd name="connsiteY2" fmla="*/ 1095375 h 1095375"/>
                  <a:gd name="connsiteX3" fmla="*/ 1914525 w 1914525"/>
                  <a:gd name="connsiteY3" fmla="*/ 933450 h 1095375"/>
                  <a:gd name="connsiteX4" fmla="*/ 704850 w 1914525"/>
                  <a:gd name="connsiteY4" fmla="*/ 0 h 1095375"/>
                  <a:gd name="connsiteX0" fmla="*/ 704850 w 1914525"/>
                  <a:gd name="connsiteY0" fmla="*/ 2444 h 1097819"/>
                  <a:gd name="connsiteX1" fmla="*/ 0 w 1914525"/>
                  <a:gd name="connsiteY1" fmla="*/ 40544 h 1097819"/>
                  <a:gd name="connsiteX2" fmla="*/ 1581150 w 1914525"/>
                  <a:gd name="connsiteY2" fmla="*/ 1097819 h 1097819"/>
                  <a:gd name="connsiteX3" fmla="*/ 1914525 w 1914525"/>
                  <a:gd name="connsiteY3" fmla="*/ 935894 h 1097819"/>
                  <a:gd name="connsiteX4" fmla="*/ 704850 w 1914525"/>
                  <a:gd name="connsiteY4" fmla="*/ 2444 h 1097819"/>
                  <a:gd name="connsiteX0" fmla="*/ 704850 w 1914525"/>
                  <a:gd name="connsiteY0" fmla="*/ 21793 h 1117168"/>
                  <a:gd name="connsiteX1" fmla="*/ 0 w 1914525"/>
                  <a:gd name="connsiteY1" fmla="*/ 59893 h 1117168"/>
                  <a:gd name="connsiteX2" fmla="*/ 1581150 w 1914525"/>
                  <a:gd name="connsiteY2" fmla="*/ 1117168 h 1117168"/>
                  <a:gd name="connsiteX3" fmla="*/ 1914525 w 1914525"/>
                  <a:gd name="connsiteY3" fmla="*/ 955243 h 1117168"/>
                  <a:gd name="connsiteX4" fmla="*/ 704850 w 1914525"/>
                  <a:gd name="connsiteY4" fmla="*/ 21793 h 1117168"/>
                  <a:gd name="connsiteX0" fmla="*/ 704850 w 1914525"/>
                  <a:gd name="connsiteY0" fmla="*/ 21793 h 1079068"/>
                  <a:gd name="connsiteX1" fmla="*/ 0 w 1914525"/>
                  <a:gd name="connsiteY1" fmla="*/ 59893 h 1079068"/>
                  <a:gd name="connsiteX2" fmla="*/ 1676400 w 1914525"/>
                  <a:gd name="connsiteY2" fmla="*/ 1079068 h 1079068"/>
                  <a:gd name="connsiteX3" fmla="*/ 1914525 w 1914525"/>
                  <a:gd name="connsiteY3" fmla="*/ 955243 h 1079068"/>
                  <a:gd name="connsiteX4" fmla="*/ 704850 w 1914525"/>
                  <a:gd name="connsiteY4" fmla="*/ 21793 h 1079068"/>
                  <a:gd name="connsiteX0" fmla="*/ 485775 w 1695450"/>
                  <a:gd name="connsiteY0" fmla="*/ 21793 h 1079068"/>
                  <a:gd name="connsiteX1" fmla="*/ 0 w 1695450"/>
                  <a:gd name="connsiteY1" fmla="*/ 59893 h 1079068"/>
                  <a:gd name="connsiteX2" fmla="*/ 1457325 w 1695450"/>
                  <a:gd name="connsiteY2" fmla="*/ 1079068 h 1079068"/>
                  <a:gd name="connsiteX3" fmla="*/ 1695450 w 1695450"/>
                  <a:gd name="connsiteY3" fmla="*/ 955243 h 1079068"/>
                  <a:gd name="connsiteX4" fmla="*/ 485775 w 1695450"/>
                  <a:gd name="connsiteY4" fmla="*/ 21793 h 1079068"/>
                  <a:gd name="connsiteX0" fmla="*/ 485775 w 1695450"/>
                  <a:gd name="connsiteY0" fmla="*/ 21793 h 1021918"/>
                  <a:gd name="connsiteX1" fmla="*/ 0 w 1695450"/>
                  <a:gd name="connsiteY1" fmla="*/ 59893 h 1021918"/>
                  <a:gd name="connsiteX2" fmla="*/ 1362075 w 1695450"/>
                  <a:gd name="connsiteY2" fmla="*/ 1021918 h 1021918"/>
                  <a:gd name="connsiteX3" fmla="*/ 1695450 w 1695450"/>
                  <a:gd name="connsiteY3" fmla="*/ 955243 h 1021918"/>
                  <a:gd name="connsiteX4" fmla="*/ 485775 w 1695450"/>
                  <a:gd name="connsiteY4" fmla="*/ 21793 h 1021918"/>
                  <a:gd name="connsiteX0" fmla="*/ 485775 w 1695450"/>
                  <a:gd name="connsiteY0" fmla="*/ 16934 h 1017059"/>
                  <a:gd name="connsiteX1" fmla="*/ 0 w 1695450"/>
                  <a:gd name="connsiteY1" fmla="*/ 55034 h 1017059"/>
                  <a:gd name="connsiteX2" fmla="*/ 1362075 w 1695450"/>
                  <a:gd name="connsiteY2" fmla="*/ 1017059 h 1017059"/>
                  <a:gd name="connsiteX3" fmla="*/ 1695450 w 1695450"/>
                  <a:gd name="connsiteY3" fmla="*/ 950384 h 1017059"/>
                  <a:gd name="connsiteX4" fmla="*/ 485775 w 1695450"/>
                  <a:gd name="connsiteY4" fmla="*/ 16934 h 1017059"/>
                  <a:gd name="connsiteX0" fmla="*/ 485775 w 1695450"/>
                  <a:gd name="connsiteY0" fmla="*/ 16934 h 1017059"/>
                  <a:gd name="connsiteX1" fmla="*/ 0 w 1695450"/>
                  <a:gd name="connsiteY1" fmla="*/ 55034 h 1017059"/>
                  <a:gd name="connsiteX2" fmla="*/ 1362075 w 1695450"/>
                  <a:gd name="connsiteY2" fmla="*/ 1017059 h 1017059"/>
                  <a:gd name="connsiteX3" fmla="*/ 1695450 w 1695450"/>
                  <a:gd name="connsiteY3" fmla="*/ 950384 h 1017059"/>
                  <a:gd name="connsiteX4" fmla="*/ 485775 w 1695450"/>
                  <a:gd name="connsiteY4" fmla="*/ 16934 h 1017059"/>
                  <a:gd name="connsiteX0" fmla="*/ 419100 w 1628775"/>
                  <a:gd name="connsiteY0" fmla="*/ 16934 h 1017059"/>
                  <a:gd name="connsiteX1" fmla="*/ 0 w 1628775"/>
                  <a:gd name="connsiteY1" fmla="*/ 55034 h 1017059"/>
                  <a:gd name="connsiteX2" fmla="*/ 1295400 w 1628775"/>
                  <a:gd name="connsiteY2" fmla="*/ 1017059 h 1017059"/>
                  <a:gd name="connsiteX3" fmla="*/ 1628775 w 1628775"/>
                  <a:gd name="connsiteY3" fmla="*/ 950384 h 1017059"/>
                  <a:gd name="connsiteX4" fmla="*/ 419100 w 1628775"/>
                  <a:gd name="connsiteY4" fmla="*/ 16934 h 1017059"/>
                  <a:gd name="connsiteX0" fmla="*/ 419100 w 1628775"/>
                  <a:gd name="connsiteY0" fmla="*/ 21793 h 1021918"/>
                  <a:gd name="connsiteX1" fmla="*/ 0 w 1628775"/>
                  <a:gd name="connsiteY1" fmla="*/ 59893 h 1021918"/>
                  <a:gd name="connsiteX2" fmla="*/ 1295400 w 1628775"/>
                  <a:gd name="connsiteY2" fmla="*/ 1021918 h 1021918"/>
                  <a:gd name="connsiteX3" fmla="*/ 1628775 w 1628775"/>
                  <a:gd name="connsiteY3" fmla="*/ 955243 h 1021918"/>
                  <a:gd name="connsiteX4" fmla="*/ 419100 w 1628775"/>
                  <a:gd name="connsiteY4" fmla="*/ 21793 h 1021918"/>
                  <a:gd name="connsiteX0" fmla="*/ 419100 w 1628775"/>
                  <a:gd name="connsiteY0" fmla="*/ 38457 h 1038582"/>
                  <a:gd name="connsiteX1" fmla="*/ 0 w 1628775"/>
                  <a:gd name="connsiteY1" fmla="*/ 76557 h 1038582"/>
                  <a:gd name="connsiteX2" fmla="*/ 1295400 w 1628775"/>
                  <a:gd name="connsiteY2" fmla="*/ 1038582 h 1038582"/>
                  <a:gd name="connsiteX3" fmla="*/ 1628775 w 1628775"/>
                  <a:gd name="connsiteY3" fmla="*/ 971907 h 1038582"/>
                  <a:gd name="connsiteX4" fmla="*/ 419100 w 1628775"/>
                  <a:gd name="connsiteY4" fmla="*/ 38457 h 1038582"/>
                  <a:gd name="connsiteX0" fmla="*/ 419100 w 1628775"/>
                  <a:gd name="connsiteY0" fmla="*/ 42655 h 1042780"/>
                  <a:gd name="connsiteX1" fmla="*/ 0 w 1628775"/>
                  <a:gd name="connsiteY1" fmla="*/ 80755 h 1042780"/>
                  <a:gd name="connsiteX2" fmla="*/ 1295400 w 1628775"/>
                  <a:gd name="connsiteY2" fmla="*/ 1042780 h 1042780"/>
                  <a:gd name="connsiteX3" fmla="*/ 1628775 w 1628775"/>
                  <a:gd name="connsiteY3" fmla="*/ 976105 h 1042780"/>
                  <a:gd name="connsiteX4" fmla="*/ 419100 w 1628775"/>
                  <a:gd name="connsiteY4" fmla="*/ 42655 h 1042780"/>
                  <a:gd name="connsiteX0" fmla="*/ 419100 w 1628775"/>
                  <a:gd name="connsiteY0" fmla="*/ 42655 h 1042780"/>
                  <a:gd name="connsiteX1" fmla="*/ 0 w 1628775"/>
                  <a:gd name="connsiteY1" fmla="*/ 80755 h 1042780"/>
                  <a:gd name="connsiteX2" fmla="*/ 1295400 w 1628775"/>
                  <a:gd name="connsiteY2" fmla="*/ 1042780 h 1042780"/>
                  <a:gd name="connsiteX3" fmla="*/ 1628775 w 1628775"/>
                  <a:gd name="connsiteY3" fmla="*/ 976105 h 1042780"/>
                  <a:gd name="connsiteX4" fmla="*/ 419100 w 1628775"/>
                  <a:gd name="connsiteY4" fmla="*/ 42655 h 1042780"/>
                  <a:gd name="connsiteX0" fmla="*/ 419100 w 1628775"/>
                  <a:gd name="connsiteY0" fmla="*/ 45241 h 1045366"/>
                  <a:gd name="connsiteX1" fmla="*/ 0 w 1628775"/>
                  <a:gd name="connsiteY1" fmla="*/ 83341 h 1045366"/>
                  <a:gd name="connsiteX2" fmla="*/ 1295400 w 1628775"/>
                  <a:gd name="connsiteY2" fmla="*/ 1045366 h 1045366"/>
                  <a:gd name="connsiteX3" fmla="*/ 1628775 w 1628775"/>
                  <a:gd name="connsiteY3" fmla="*/ 978691 h 1045366"/>
                  <a:gd name="connsiteX4" fmla="*/ 419100 w 1628775"/>
                  <a:gd name="connsiteY4" fmla="*/ 45241 h 1045366"/>
                  <a:gd name="connsiteX0" fmla="*/ 383930 w 1593605"/>
                  <a:gd name="connsiteY0" fmla="*/ 45241 h 1045366"/>
                  <a:gd name="connsiteX1" fmla="*/ 0 w 1593605"/>
                  <a:gd name="connsiteY1" fmla="*/ 83341 h 1045366"/>
                  <a:gd name="connsiteX2" fmla="*/ 1260230 w 1593605"/>
                  <a:gd name="connsiteY2" fmla="*/ 1045366 h 1045366"/>
                  <a:gd name="connsiteX3" fmla="*/ 1593605 w 1593605"/>
                  <a:gd name="connsiteY3" fmla="*/ 978691 h 1045366"/>
                  <a:gd name="connsiteX4" fmla="*/ 383930 w 1593605"/>
                  <a:gd name="connsiteY4" fmla="*/ 45241 h 1045366"/>
                  <a:gd name="connsiteX0" fmla="*/ 383930 w 1593605"/>
                  <a:gd name="connsiteY0" fmla="*/ 38512 h 1038637"/>
                  <a:gd name="connsiteX1" fmla="*/ 0 w 1593605"/>
                  <a:gd name="connsiteY1" fmla="*/ 76612 h 1038637"/>
                  <a:gd name="connsiteX2" fmla="*/ 1260230 w 1593605"/>
                  <a:gd name="connsiteY2" fmla="*/ 1038637 h 1038637"/>
                  <a:gd name="connsiteX3" fmla="*/ 1593605 w 1593605"/>
                  <a:gd name="connsiteY3" fmla="*/ 971962 h 1038637"/>
                  <a:gd name="connsiteX4" fmla="*/ 383930 w 1593605"/>
                  <a:gd name="connsiteY4" fmla="*/ 38512 h 10386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93605" h="1038637">
                    <a:moveTo>
                      <a:pt x="383930" y="38512"/>
                    </a:moveTo>
                    <a:cubicBezTo>
                      <a:pt x="269874" y="-49899"/>
                      <a:pt x="81816" y="36070"/>
                      <a:pt x="0" y="76612"/>
                    </a:cubicBezTo>
                    <a:lnTo>
                      <a:pt x="1260230" y="1038637"/>
                    </a:lnTo>
                    <a:lnTo>
                      <a:pt x="1593605" y="971962"/>
                    </a:lnTo>
                    <a:lnTo>
                      <a:pt x="383930" y="38512"/>
                    </a:lnTo>
                    <a:close/>
                  </a:path>
                </a:pathLst>
              </a:custGeom>
              <a:solidFill>
                <a:schemeClr val="accent5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20" name="Down Arrow 1">
                <a:extLst>
                  <a:ext uri="{FF2B5EF4-FFF2-40B4-BE49-F238E27FC236}">
                    <a16:creationId xmlns:a16="http://schemas.microsoft.com/office/drawing/2014/main" id="{029E38A8-7453-4C18-AF3D-F465D21DE856}"/>
                  </a:ext>
                </a:extLst>
              </p:cNvPr>
              <p:cNvSpPr/>
              <p:nvPr/>
            </p:nvSpPr>
            <p:spPr>
              <a:xfrm>
                <a:off x="3846587" y="1612057"/>
                <a:ext cx="1800200" cy="2766815"/>
              </a:xfrm>
              <a:custGeom>
                <a:avLst/>
                <a:gdLst>
                  <a:gd name="connsiteX0" fmla="*/ 221456 w 1800200"/>
                  <a:gd name="connsiteY0" fmla="*/ 0 h 2766815"/>
                  <a:gd name="connsiteX1" fmla="*/ 1512069 w 1800200"/>
                  <a:gd name="connsiteY1" fmla="*/ 968053 h 2766815"/>
                  <a:gd name="connsiteX2" fmla="*/ 1512069 w 1800200"/>
                  <a:gd name="connsiteY2" fmla="*/ 1838146 h 2766815"/>
                  <a:gd name="connsiteX3" fmla="*/ 1800200 w 1800200"/>
                  <a:gd name="connsiteY3" fmla="*/ 1838146 h 2766815"/>
                  <a:gd name="connsiteX4" fmla="*/ 900100 w 1800200"/>
                  <a:gd name="connsiteY4" fmla="*/ 2766815 h 2766815"/>
                  <a:gd name="connsiteX5" fmla="*/ 0 w 1800200"/>
                  <a:gd name="connsiteY5" fmla="*/ 1838146 h 2766815"/>
                  <a:gd name="connsiteX6" fmla="*/ 288131 w 1800200"/>
                  <a:gd name="connsiteY6" fmla="*/ 1838146 h 2766815"/>
                  <a:gd name="connsiteX7" fmla="*/ 221456 w 1800200"/>
                  <a:gd name="connsiteY7" fmla="*/ 0 h 2766815"/>
                  <a:gd name="connsiteX0" fmla="*/ 221456 w 1800200"/>
                  <a:gd name="connsiteY0" fmla="*/ 0 h 2766815"/>
                  <a:gd name="connsiteX1" fmla="*/ 1512069 w 1800200"/>
                  <a:gd name="connsiteY1" fmla="*/ 968053 h 2766815"/>
                  <a:gd name="connsiteX2" fmla="*/ 1512069 w 1800200"/>
                  <a:gd name="connsiteY2" fmla="*/ 1838146 h 2766815"/>
                  <a:gd name="connsiteX3" fmla="*/ 1800200 w 1800200"/>
                  <a:gd name="connsiteY3" fmla="*/ 1838146 h 2766815"/>
                  <a:gd name="connsiteX4" fmla="*/ 900100 w 1800200"/>
                  <a:gd name="connsiteY4" fmla="*/ 2766815 h 2766815"/>
                  <a:gd name="connsiteX5" fmla="*/ 0 w 1800200"/>
                  <a:gd name="connsiteY5" fmla="*/ 1838146 h 2766815"/>
                  <a:gd name="connsiteX6" fmla="*/ 288131 w 1800200"/>
                  <a:gd name="connsiteY6" fmla="*/ 1838146 h 2766815"/>
                  <a:gd name="connsiteX7" fmla="*/ 221456 w 1800200"/>
                  <a:gd name="connsiteY7" fmla="*/ 0 h 2766815"/>
                  <a:gd name="connsiteX0" fmla="*/ 221456 w 1800200"/>
                  <a:gd name="connsiteY0" fmla="*/ 0 h 2766815"/>
                  <a:gd name="connsiteX1" fmla="*/ 1464444 w 1800200"/>
                  <a:gd name="connsiteY1" fmla="*/ 929953 h 2766815"/>
                  <a:gd name="connsiteX2" fmla="*/ 1512069 w 1800200"/>
                  <a:gd name="connsiteY2" fmla="*/ 1838146 h 2766815"/>
                  <a:gd name="connsiteX3" fmla="*/ 1800200 w 1800200"/>
                  <a:gd name="connsiteY3" fmla="*/ 1838146 h 2766815"/>
                  <a:gd name="connsiteX4" fmla="*/ 900100 w 1800200"/>
                  <a:gd name="connsiteY4" fmla="*/ 2766815 h 2766815"/>
                  <a:gd name="connsiteX5" fmla="*/ 0 w 1800200"/>
                  <a:gd name="connsiteY5" fmla="*/ 1838146 h 2766815"/>
                  <a:gd name="connsiteX6" fmla="*/ 288131 w 1800200"/>
                  <a:gd name="connsiteY6" fmla="*/ 1838146 h 2766815"/>
                  <a:gd name="connsiteX7" fmla="*/ 221456 w 1800200"/>
                  <a:gd name="connsiteY7" fmla="*/ 0 h 2766815"/>
                  <a:gd name="connsiteX0" fmla="*/ 221456 w 1800200"/>
                  <a:gd name="connsiteY0" fmla="*/ 0 h 2766815"/>
                  <a:gd name="connsiteX1" fmla="*/ 1464444 w 1800200"/>
                  <a:gd name="connsiteY1" fmla="*/ 929953 h 2766815"/>
                  <a:gd name="connsiteX2" fmla="*/ 1512069 w 1800200"/>
                  <a:gd name="connsiteY2" fmla="*/ 1838146 h 2766815"/>
                  <a:gd name="connsiteX3" fmla="*/ 1800200 w 1800200"/>
                  <a:gd name="connsiteY3" fmla="*/ 1838146 h 2766815"/>
                  <a:gd name="connsiteX4" fmla="*/ 900100 w 1800200"/>
                  <a:gd name="connsiteY4" fmla="*/ 2766815 h 2766815"/>
                  <a:gd name="connsiteX5" fmla="*/ 0 w 1800200"/>
                  <a:gd name="connsiteY5" fmla="*/ 1838146 h 2766815"/>
                  <a:gd name="connsiteX6" fmla="*/ 288131 w 1800200"/>
                  <a:gd name="connsiteY6" fmla="*/ 1838146 h 2766815"/>
                  <a:gd name="connsiteX7" fmla="*/ 221456 w 1800200"/>
                  <a:gd name="connsiteY7" fmla="*/ 0 h 2766815"/>
                  <a:gd name="connsiteX0" fmla="*/ 221456 w 1800200"/>
                  <a:gd name="connsiteY0" fmla="*/ 0 h 2766815"/>
                  <a:gd name="connsiteX1" fmla="*/ 1464444 w 1800200"/>
                  <a:gd name="connsiteY1" fmla="*/ 929953 h 2766815"/>
                  <a:gd name="connsiteX2" fmla="*/ 1512069 w 1800200"/>
                  <a:gd name="connsiteY2" fmla="*/ 1838146 h 2766815"/>
                  <a:gd name="connsiteX3" fmla="*/ 1800200 w 1800200"/>
                  <a:gd name="connsiteY3" fmla="*/ 1838146 h 2766815"/>
                  <a:gd name="connsiteX4" fmla="*/ 900100 w 1800200"/>
                  <a:gd name="connsiteY4" fmla="*/ 2766815 h 2766815"/>
                  <a:gd name="connsiteX5" fmla="*/ 0 w 1800200"/>
                  <a:gd name="connsiteY5" fmla="*/ 1838146 h 2766815"/>
                  <a:gd name="connsiteX6" fmla="*/ 288131 w 1800200"/>
                  <a:gd name="connsiteY6" fmla="*/ 1838146 h 2766815"/>
                  <a:gd name="connsiteX7" fmla="*/ 221456 w 1800200"/>
                  <a:gd name="connsiteY7" fmla="*/ 0 h 2766815"/>
                  <a:gd name="connsiteX0" fmla="*/ 221456 w 1800200"/>
                  <a:gd name="connsiteY0" fmla="*/ 0 h 2766815"/>
                  <a:gd name="connsiteX1" fmla="*/ 1464444 w 1800200"/>
                  <a:gd name="connsiteY1" fmla="*/ 929953 h 2766815"/>
                  <a:gd name="connsiteX2" fmla="*/ 1512069 w 1800200"/>
                  <a:gd name="connsiteY2" fmla="*/ 1838146 h 2766815"/>
                  <a:gd name="connsiteX3" fmla="*/ 1800200 w 1800200"/>
                  <a:gd name="connsiteY3" fmla="*/ 1838146 h 2766815"/>
                  <a:gd name="connsiteX4" fmla="*/ 900100 w 1800200"/>
                  <a:gd name="connsiteY4" fmla="*/ 2766815 h 2766815"/>
                  <a:gd name="connsiteX5" fmla="*/ 0 w 1800200"/>
                  <a:gd name="connsiteY5" fmla="*/ 1838146 h 2766815"/>
                  <a:gd name="connsiteX6" fmla="*/ 288131 w 1800200"/>
                  <a:gd name="connsiteY6" fmla="*/ 1838146 h 2766815"/>
                  <a:gd name="connsiteX7" fmla="*/ 221456 w 1800200"/>
                  <a:gd name="connsiteY7" fmla="*/ 0 h 2766815"/>
                  <a:gd name="connsiteX0" fmla="*/ 221456 w 1800200"/>
                  <a:gd name="connsiteY0" fmla="*/ 0 h 2766815"/>
                  <a:gd name="connsiteX1" fmla="*/ 1464444 w 1800200"/>
                  <a:gd name="connsiteY1" fmla="*/ 929953 h 2766815"/>
                  <a:gd name="connsiteX2" fmla="*/ 1512069 w 1800200"/>
                  <a:gd name="connsiteY2" fmla="*/ 1838146 h 2766815"/>
                  <a:gd name="connsiteX3" fmla="*/ 1800200 w 1800200"/>
                  <a:gd name="connsiteY3" fmla="*/ 1838146 h 2766815"/>
                  <a:gd name="connsiteX4" fmla="*/ 900100 w 1800200"/>
                  <a:gd name="connsiteY4" fmla="*/ 2766815 h 2766815"/>
                  <a:gd name="connsiteX5" fmla="*/ 0 w 1800200"/>
                  <a:gd name="connsiteY5" fmla="*/ 1838146 h 2766815"/>
                  <a:gd name="connsiteX6" fmla="*/ 288131 w 1800200"/>
                  <a:gd name="connsiteY6" fmla="*/ 1838146 h 2766815"/>
                  <a:gd name="connsiteX7" fmla="*/ 221456 w 1800200"/>
                  <a:gd name="connsiteY7" fmla="*/ 0 h 27668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00200" h="2766815">
                    <a:moveTo>
                      <a:pt x="221456" y="0"/>
                    </a:moveTo>
                    <a:lnTo>
                      <a:pt x="1464444" y="929953"/>
                    </a:lnTo>
                    <a:cubicBezTo>
                      <a:pt x="1514023" y="992361"/>
                      <a:pt x="1496194" y="1535415"/>
                      <a:pt x="1512069" y="1838146"/>
                    </a:cubicBezTo>
                    <a:lnTo>
                      <a:pt x="1800200" y="1838146"/>
                    </a:lnTo>
                    <a:lnTo>
                      <a:pt x="900100" y="2766815"/>
                    </a:lnTo>
                    <a:lnTo>
                      <a:pt x="0" y="1838146"/>
                    </a:lnTo>
                    <a:lnTo>
                      <a:pt x="288131" y="1838146"/>
                    </a:lnTo>
                    <a:cubicBezTo>
                      <a:pt x="288131" y="1238131"/>
                      <a:pt x="297656" y="104715"/>
                      <a:pt x="221456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7" name="Group 27">
              <a:extLst>
                <a:ext uri="{FF2B5EF4-FFF2-40B4-BE49-F238E27FC236}">
                  <a16:creationId xmlns:a16="http://schemas.microsoft.com/office/drawing/2014/main" id="{9F907FE7-A532-4F53-B272-68C5818A3D3F}"/>
                </a:ext>
              </a:extLst>
            </p:cNvPr>
            <p:cNvGrpSpPr/>
            <p:nvPr/>
          </p:nvGrpSpPr>
          <p:grpSpPr>
            <a:xfrm rot="4113254">
              <a:off x="4983303" y="2478942"/>
              <a:ext cx="1139838" cy="1632238"/>
              <a:chOff x="3692771" y="1580738"/>
              <a:chExt cx="1954016" cy="2798134"/>
            </a:xfrm>
          </p:grpSpPr>
          <p:sp>
            <p:nvSpPr>
              <p:cNvPr id="17" name="Freeform 28">
                <a:extLst>
                  <a:ext uri="{FF2B5EF4-FFF2-40B4-BE49-F238E27FC236}">
                    <a16:creationId xmlns:a16="http://schemas.microsoft.com/office/drawing/2014/main" id="{F37859C6-91C5-4293-A075-3EB553E287EB}"/>
                  </a:ext>
                </a:extLst>
              </p:cNvPr>
              <p:cNvSpPr/>
              <p:nvPr/>
            </p:nvSpPr>
            <p:spPr>
              <a:xfrm>
                <a:off x="3692771" y="1580738"/>
                <a:ext cx="1593605" cy="1038637"/>
              </a:xfrm>
              <a:custGeom>
                <a:avLst/>
                <a:gdLst>
                  <a:gd name="connsiteX0" fmla="*/ 714375 w 1924050"/>
                  <a:gd name="connsiteY0" fmla="*/ 9525 h 1104900"/>
                  <a:gd name="connsiteX1" fmla="*/ 0 w 1924050"/>
                  <a:gd name="connsiteY1" fmla="*/ 0 h 1104900"/>
                  <a:gd name="connsiteX2" fmla="*/ 1590675 w 1924050"/>
                  <a:gd name="connsiteY2" fmla="*/ 1104900 h 1104900"/>
                  <a:gd name="connsiteX3" fmla="*/ 1924050 w 1924050"/>
                  <a:gd name="connsiteY3" fmla="*/ 942975 h 1104900"/>
                  <a:gd name="connsiteX4" fmla="*/ 714375 w 1924050"/>
                  <a:gd name="connsiteY4" fmla="*/ 9525 h 1104900"/>
                  <a:gd name="connsiteX0" fmla="*/ 704850 w 1914525"/>
                  <a:gd name="connsiteY0" fmla="*/ 0 h 1095375"/>
                  <a:gd name="connsiteX1" fmla="*/ 0 w 1914525"/>
                  <a:gd name="connsiteY1" fmla="*/ 38100 h 1095375"/>
                  <a:gd name="connsiteX2" fmla="*/ 1581150 w 1914525"/>
                  <a:gd name="connsiteY2" fmla="*/ 1095375 h 1095375"/>
                  <a:gd name="connsiteX3" fmla="*/ 1914525 w 1914525"/>
                  <a:gd name="connsiteY3" fmla="*/ 933450 h 1095375"/>
                  <a:gd name="connsiteX4" fmla="*/ 704850 w 1914525"/>
                  <a:gd name="connsiteY4" fmla="*/ 0 h 1095375"/>
                  <a:gd name="connsiteX0" fmla="*/ 704850 w 1914525"/>
                  <a:gd name="connsiteY0" fmla="*/ 2444 h 1097819"/>
                  <a:gd name="connsiteX1" fmla="*/ 0 w 1914525"/>
                  <a:gd name="connsiteY1" fmla="*/ 40544 h 1097819"/>
                  <a:gd name="connsiteX2" fmla="*/ 1581150 w 1914525"/>
                  <a:gd name="connsiteY2" fmla="*/ 1097819 h 1097819"/>
                  <a:gd name="connsiteX3" fmla="*/ 1914525 w 1914525"/>
                  <a:gd name="connsiteY3" fmla="*/ 935894 h 1097819"/>
                  <a:gd name="connsiteX4" fmla="*/ 704850 w 1914525"/>
                  <a:gd name="connsiteY4" fmla="*/ 2444 h 1097819"/>
                  <a:gd name="connsiteX0" fmla="*/ 704850 w 1914525"/>
                  <a:gd name="connsiteY0" fmla="*/ 21793 h 1117168"/>
                  <a:gd name="connsiteX1" fmla="*/ 0 w 1914525"/>
                  <a:gd name="connsiteY1" fmla="*/ 59893 h 1117168"/>
                  <a:gd name="connsiteX2" fmla="*/ 1581150 w 1914525"/>
                  <a:gd name="connsiteY2" fmla="*/ 1117168 h 1117168"/>
                  <a:gd name="connsiteX3" fmla="*/ 1914525 w 1914525"/>
                  <a:gd name="connsiteY3" fmla="*/ 955243 h 1117168"/>
                  <a:gd name="connsiteX4" fmla="*/ 704850 w 1914525"/>
                  <a:gd name="connsiteY4" fmla="*/ 21793 h 1117168"/>
                  <a:gd name="connsiteX0" fmla="*/ 704850 w 1914525"/>
                  <a:gd name="connsiteY0" fmla="*/ 21793 h 1079068"/>
                  <a:gd name="connsiteX1" fmla="*/ 0 w 1914525"/>
                  <a:gd name="connsiteY1" fmla="*/ 59893 h 1079068"/>
                  <a:gd name="connsiteX2" fmla="*/ 1676400 w 1914525"/>
                  <a:gd name="connsiteY2" fmla="*/ 1079068 h 1079068"/>
                  <a:gd name="connsiteX3" fmla="*/ 1914525 w 1914525"/>
                  <a:gd name="connsiteY3" fmla="*/ 955243 h 1079068"/>
                  <a:gd name="connsiteX4" fmla="*/ 704850 w 1914525"/>
                  <a:gd name="connsiteY4" fmla="*/ 21793 h 1079068"/>
                  <a:gd name="connsiteX0" fmla="*/ 485775 w 1695450"/>
                  <a:gd name="connsiteY0" fmla="*/ 21793 h 1079068"/>
                  <a:gd name="connsiteX1" fmla="*/ 0 w 1695450"/>
                  <a:gd name="connsiteY1" fmla="*/ 59893 h 1079068"/>
                  <a:gd name="connsiteX2" fmla="*/ 1457325 w 1695450"/>
                  <a:gd name="connsiteY2" fmla="*/ 1079068 h 1079068"/>
                  <a:gd name="connsiteX3" fmla="*/ 1695450 w 1695450"/>
                  <a:gd name="connsiteY3" fmla="*/ 955243 h 1079068"/>
                  <a:gd name="connsiteX4" fmla="*/ 485775 w 1695450"/>
                  <a:gd name="connsiteY4" fmla="*/ 21793 h 1079068"/>
                  <a:gd name="connsiteX0" fmla="*/ 485775 w 1695450"/>
                  <a:gd name="connsiteY0" fmla="*/ 21793 h 1021918"/>
                  <a:gd name="connsiteX1" fmla="*/ 0 w 1695450"/>
                  <a:gd name="connsiteY1" fmla="*/ 59893 h 1021918"/>
                  <a:gd name="connsiteX2" fmla="*/ 1362075 w 1695450"/>
                  <a:gd name="connsiteY2" fmla="*/ 1021918 h 1021918"/>
                  <a:gd name="connsiteX3" fmla="*/ 1695450 w 1695450"/>
                  <a:gd name="connsiteY3" fmla="*/ 955243 h 1021918"/>
                  <a:gd name="connsiteX4" fmla="*/ 485775 w 1695450"/>
                  <a:gd name="connsiteY4" fmla="*/ 21793 h 1021918"/>
                  <a:gd name="connsiteX0" fmla="*/ 485775 w 1695450"/>
                  <a:gd name="connsiteY0" fmla="*/ 16934 h 1017059"/>
                  <a:gd name="connsiteX1" fmla="*/ 0 w 1695450"/>
                  <a:gd name="connsiteY1" fmla="*/ 55034 h 1017059"/>
                  <a:gd name="connsiteX2" fmla="*/ 1362075 w 1695450"/>
                  <a:gd name="connsiteY2" fmla="*/ 1017059 h 1017059"/>
                  <a:gd name="connsiteX3" fmla="*/ 1695450 w 1695450"/>
                  <a:gd name="connsiteY3" fmla="*/ 950384 h 1017059"/>
                  <a:gd name="connsiteX4" fmla="*/ 485775 w 1695450"/>
                  <a:gd name="connsiteY4" fmla="*/ 16934 h 1017059"/>
                  <a:gd name="connsiteX0" fmla="*/ 485775 w 1695450"/>
                  <a:gd name="connsiteY0" fmla="*/ 16934 h 1017059"/>
                  <a:gd name="connsiteX1" fmla="*/ 0 w 1695450"/>
                  <a:gd name="connsiteY1" fmla="*/ 55034 h 1017059"/>
                  <a:gd name="connsiteX2" fmla="*/ 1362075 w 1695450"/>
                  <a:gd name="connsiteY2" fmla="*/ 1017059 h 1017059"/>
                  <a:gd name="connsiteX3" fmla="*/ 1695450 w 1695450"/>
                  <a:gd name="connsiteY3" fmla="*/ 950384 h 1017059"/>
                  <a:gd name="connsiteX4" fmla="*/ 485775 w 1695450"/>
                  <a:gd name="connsiteY4" fmla="*/ 16934 h 1017059"/>
                  <a:gd name="connsiteX0" fmla="*/ 419100 w 1628775"/>
                  <a:gd name="connsiteY0" fmla="*/ 16934 h 1017059"/>
                  <a:gd name="connsiteX1" fmla="*/ 0 w 1628775"/>
                  <a:gd name="connsiteY1" fmla="*/ 55034 h 1017059"/>
                  <a:gd name="connsiteX2" fmla="*/ 1295400 w 1628775"/>
                  <a:gd name="connsiteY2" fmla="*/ 1017059 h 1017059"/>
                  <a:gd name="connsiteX3" fmla="*/ 1628775 w 1628775"/>
                  <a:gd name="connsiteY3" fmla="*/ 950384 h 1017059"/>
                  <a:gd name="connsiteX4" fmla="*/ 419100 w 1628775"/>
                  <a:gd name="connsiteY4" fmla="*/ 16934 h 1017059"/>
                  <a:gd name="connsiteX0" fmla="*/ 419100 w 1628775"/>
                  <a:gd name="connsiteY0" fmla="*/ 21793 h 1021918"/>
                  <a:gd name="connsiteX1" fmla="*/ 0 w 1628775"/>
                  <a:gd name="connsiteY1" fmla="*/ 59893 h 1021918"/>
                  <a:gd name="connsiteX2" fmla="*/ 1295400 w 1628775"/>
                  <a:gd name="connsiteY2" fmla="*/ 1021918 h 1021918"/>
                  <a:gd name="connsiteX3" fmla="*/ 1628775 w 1628775"/>
                  <a:gd name="connsiteY3" fmla="*/ 955243 h 1021918"/>
                  <a:gd name="connsiteX4" fmla="*/ 419100 w 1628775"/>
                  <a:gd name="connsiteY4" fmla="*/ 21793 h 1021918"/>
                  <a:gd name="connsiteX0" fmla="*/ 419100 w 1628775"/>
                  <a:gd name="connsiteY0" fmla="*/ 38457 h 1038582"/>
                  <a:gd name="connsiteX1" fmla="*/ 0 w 1628775"/>
                  <a:gd name="connsiteY1" fmla="*/ 76557 h 1038582"/>
                  <a:gd name="connsiteX2" fmla="*/ 1295400 w 1628775"/>
                  <a:gd name="connsiteY2" fmla="*/ 1038582 h 1038582"/>
                  <a:gd name="connsiteX3" fmla="*/ 1628775 w 1628775"/>
                  <a:gd name="connsiteY3" fmla="*/ 971907 h 1038582"/>
                  <a:gd name="connsiteX4" fmla="*/ 419100 w 1628775"/>
                  <a:gd name="connsiteY4" fmla="*/ 38457 h 1038582"/>
                  <a:gd name="connsiteX0" fmla="*/ 419100 w 1628775"/>
                  <a:gd name="connsiteY0" fmla="*/ 42655 h 1042780"/>
                  <a:gd name="connsiteX1" fmla="*/ 0 w 1628775"/>
                  <a:gd name="connsiteY1" fmla="*/ 80755 h 1042780"/>
                  <a:gd name="connsiteX2" fmla="*/ 1295400 w 1628775"/>
                  <a:gd name="connsiteY2" fmla="*/ 1042780 h 1042780"/>
                  <a:gd name="connsiteX3" fmla="*/ 1628775 w 1628775"/>
                  <a:gd name="connsiteY3" fmla="*/ 976105 h 1042780"/>
                  <a:gd name="connsiteX4" fmla="*/ 419100 w 1628775"/>
                  <a:gd name="connsiteY4" fmla="*/ 42655 h 1042780"/>
                  <a:gd name="connsiteX0" fmla="*/ 419100 w 1628775"/>
                  <a:gd name="connsiteY0" fmla="*/ 42655 h 1042780"/>
                  <a:gd name="connsiteX1" fmla="*/ 0 w 1628775"/>
                  <a:gd name="connsiteY1" fmla="*/ 80755 h 1042780"/>
                  <a:gd name="connsiteX2" fmla="*/ 1295400 w 1628775"/>
                  <a:gd name="connsiteY2" fmla="*/ 1042780 h 1042780"/>
                  <a:gd name="connsiteX3" fmla="*/ 1628775 w 1628775"/>
                  <a:gd name="connsiteY3" fmla="*/ 976105 h 1042780"/>
                  <a:gd name="connsiteX4" fmla="*/ 419100 w 1628775"/>
                  <a:gd name="connsiteY4" fmla="*/ 42655 h 1042780"/>
                  <a:gd name="connsiteX0" fmla="*/ 419100 w 1628775"/>
                  <a:gd name="connsiteY0" fmla="*/ 45241 h 1045366"/>
                  <a:gd name="connsiteX1" fmla="*/ 0 w 1628775"/>
                  <a:gd name="connsiteY1" fmla="*/ 83341 h 1045366"/>
                  <a:gd name="connsiteX2" fmla="*/ 1295400 w 1628775"/>
                  <a:gd name="connsiteY2" fmla="*/ 1045366 h 1045366"/>
                  <a:gd name="connsiteX3" fmla="*/ 1628775 w 1628775"/>
                  <a:gd name="connsiteY3" fmla="*/ 978691 h 1045366"/>
                  <a:gd name="connsiteX4" fmla="*/ 419100 w 1628775"/>
                  <a:gd name="connsiteY4" fmla="*/ 45241 h 1045366"/>
                  <a:gd name="connsiteX0" fmla="*/ 383930 w 1593605"/>
                  <a:gd name="connsiteY0" fmla="*/ 45241 h 1045366"/>
                  <a:gd name="connsiteX1" fmla="*/ 0 w 1593605"/>
                  <a:gd name="connsiteY1" fmla="*/ 83341 h 1045366"/>
                  <a:gd name="connsiteX2" fmla="*/ 1260230 w 1593605"/>
                  <a:gd name="connsiteY2" fmla="*/ 1045366 h 1045366"/>
                  <a:gd name="connsiteX3" fmla="*/ 1593605 w 1593605"/>
                  <a:gd name="connsiteY3" fmla="*/ 978691 h 1045366"/>
                  <a:gd name="connsiteX4" fmla="*/ 383930 w 1593605"/>
                  <a:gd name="connsiteY4" fmla="*/ 45241 h 1045366"/>
                  <a:gd name="connsiteX0" fmla="*/ 383930 w 1593605"/>
                  <a:gd name="connsiteY0" fmla="*/ 38512 h 1038637"/>
                  <a:gd name="connsiteX1" fmla="*/ 0 w 1593605"/>
                  <a:gd name="connsiteY1" fmla="*/ 76612 h 1038637"/>
                  <a:gd name="connsiteX2" fmla="*/ 1260230 w 1593605"/>
                  <a:gd name="connsiteY2" fmla="*/ 1038637 h 1038637"/>
                  <a:gd name="connsiteX3" fmla="*/ 1593605 w 1593605"/>
                  <a:gd name="connsiteY3" fmla="*/ 971962 h 1038637"/>
                  <a:gd name="connsiteX4" fmla="*/ 383930 w 1593605"/>
                  <a:gd name="connsiteY4" fmla="*/ 38512 h 10386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93605" h="1038637">
                    <a:moveTo>
                      <a:pt x="383930" y="38512"/>
                    </a:moveTo>
                    <a:cubicBezTo>
                      <a:pt x="269874" y="-49899"/>
                      <a:pt x="81816" y="36070"/>
                      <a:pt x="0" y="76612"/>
                    </a:cubicBezTo>
                    <a:lnTo>
                      <a:pt x="1260230" y="1038637"/>
                    </a:lnTo>
                    <a:lnTo>
                      <a:pt x="1593605" y="971962"/>
                    </a:lnTo>
                    <a:lnTo>
                      <a:pt x="383930" y="38512"/>
                    </a:lnTo>
                    <a:close/>
                  </a:path>
                </a:pathLst>
              </a:custGeom>
              <a:solidFill>
                <a:schemeClr val="accent4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Down Arrow 1">
                <a:extLst>
                  <a:ext uri="{FF2B5EF4-FFF2-40B4-BE49-F238E27FC236}">
                    <a16:creationId xmlns:a16="http://schemas.microsoft.com/office/drawing/2014/main" id="{86271639-3970-47F7-AF0B-DDABAC64092E}"/>
                  </a:ext>
                </a:extLst>
              </p:cNvPr>
              <p:cNvSpPr/>
              <p:nvPr/>
            </p:nvSpPr>
            <p:spPr>
              <a:xfrm>
                <a:off x="3846587" y="1612057"/>
                <a:ext cx="1800200" cy="2766815"/>
              </a:xfrm>
              <a:custGeom>
                <a:avLst/>
                <a:gdLst>
                  <a:gd name="connsiteX0" fmla="*/ 221456 w 1800200"/>
                  <a:gd name="connsiteY0" fmla="*/ 0 h 2766815"/>
                  <a:gd name="connsiteX1" fmla="*/ 1512069 w 1800200"/>
                  <a:gd name="connsiteY1" fmla="*/ 968053 h 2766815"/>
                  <a:gd name="connsiteX2" fmla="*/ 1512069 w 1800200"/>
                  <a:gd name="connsiteY2" fmla="*/ 1838146 h 2766815"/>
                  <a:gd name="connsiteX3" fmla="*/ 1800200 w 1800200"/>
                  <a:gd name="connsiteY3" fmla="*/ 1838146 h 2766815"/>
                  <a:gd name="connsiteX4" fmla="*/ 900100 w 1800200"/>
                  <a:gd name="connsiteY4" fmla="*/ 2766815 h 2766815"/>
                  <a:gd name="connsiteX5" fmla="*/ 0 w 1800200"/>
                  <a:gd name="connsiteY5" fmla="*/ 1838146 h 2766815"/>
                  <a:gd name="connsiteX6" fmla="*/ 288131 w 1800200"/>
                  <a:gd name="connsiteY6" fmla="*/ 1838146 h 2766815"/>
                  <a:gd name="connsiteX7" fmla="*/ 221456 w 1800200"/>
                  <a:gd name="connsiteY7" fmla="*/ 0 h 2766815"/>
                  <a:gd name="connsiteX0" fmla="*/ 221456 w 1800200"/>
                  <a:gd name="connsiteY0" fmla="*/ 0 h 2766815"/>
                  <a:gd name="connsiteX1" fmla="*/ 1512069 w 1800200"/>
                  <a:gd name="connsiteY1" fmla="*/ 968053 h 2766815"/>
                  <a:gd name="connsiteX2" fmla="*/ 1512069 w 1800200"/>
                  <a:gd name="connsiteY2" fmla="*/ 1838146 h 2766815"/>
                  <a:gd name="connsiteX3" fmla="*/ 1800200 w 1800200"/>
                  <a:gd name="connsiteY3" fmla="*/ 1838146 h 2766815"/>
                  <a:gd name="connsiteX4" fmla="*/ 900100 w 1800200"/>
                  <a:gd name="connsiteY4" fmla="*/ 2766815 h 2766815"/>
                  <a:gd name="connsiteX5" fmla="*/ 0 w 1800200"/>
                  <a:gd name="connsiteY5" fmla="*/ 1838146 h 2766815"/>
                  <a:gd name="connsiteX6" fmla="*/ 288131 w 1800200"/>
                  <a:gd name="connsiteY6" fmla="*/ 1838146 h 2766815"/>
                  <a:gd name="connsiteX7" fmla="*/ 221456 w 1800200"/>
                  <a:gd name="connsiteY7" fmla="*/ 0 h 2766815"/>
                  <a:gd name="connsiteX0" fmla="*/ 221456 w 1800200"/>
                  <a:gd name="connsiteY0" fmla="*/ 0 h 2766815"/>
                  <a:gd name="connsiteX1" fmla="*/ 1464444 w 1800200"/>
                  <a:gd name="connsiteY1" fmla="*/ 929953 h 2766815"/>
                  <a:gd name="connsiteX2" fmla="*/ 1512069 w 1800200"/>
                  <a:gd name="connsiteY2" fmla="*/ 1838146 h 2766815"/>
                  <a:gd name="connsiteX3" fmla="*/ 1800200 w 1800200"/>
                  <a:gd name="connsiteY3" fmla="*/ 1838146 h 2766815"/>
                  <a:gd name="connsiteX4" fmla="*/ 900100 w 1800200"/>
                  <a:gd name="connsiteY4" fmla="*/ 2766815 h 2766815"/>
                  <a:gd name="connsiteX5" fmla="*/ 0 w 1800200"/>
                  <a:gd name="connsiteY5" fmla="*/ 1838146 h 2766815"/>
                  <a:gd name="connsiteX6" fmla="*/ 288131 w 1800200"/>
                  <a:gd name="connsiteY6" fmla="*/ 1838146 h 2766815"/>
                  <a:gd name="connsiteX7" fmla="*/ 221456 w 1800200"/>
                  <a:gd name="connsiteY7" fmla="*/ 0 h 2766815"/>
                  <a:gd name="connsiteX0" fmla="*/ 221456 w 1800200"/>
                  <a:gd name="connsiteY0" fmla="*/ 0 h 2766815"/>
                  <a:gd name="connsiteX1" fmla="*/ 1464444 w 1800200"/>
                  <a:gd name="connsiteY1" fmla="*/ 929953 h 2766815"/>
                  <a:gd name="connsiteX2" fmla="*/ 1512069 w 1800200"/>
                  <a:gd name="connsiteY2" fmla="*/ 1838146 h 2766815"/>
                  <a:gd name="connsiteX3" fmla="*/ 1800200 w 1800200"/>
                  <a:gd name="connsiteY3" fmla="*/ 1838146 h 2766815"/>
                  <a:gd name="connsiteX4" fmla="*/ 900100 w 1800200"/>
                  <a:gd name="connsiteY4" fmla="*/ 2766815 h 2766815"/>
                  <a:gd name="connsiteX5" fmla="*/ 0 w 1800200"/>
                  <a:gd name="connsiteY5" fmla="*/ 1838146 h 2766815"/>
                  <a:gd name="connsiteX6" fmla="*/ 288131 w 1800200"/>
                  <a:gd name="connsiteY6" fmla="*/ 1838146 h 2766815"/>
                  <a:gd name="connsiteX7" fmla="*/ 221456 w 1800200"/>
                  <a:gd name="connsiteY7" fmla="*/ 0 h 2766815"/>
                  <a:gd name="connsiteX0" fmla="*/ 221456 w 1800200"/>
                  <a:gd name="connsiteY0" fmla="*/ 0 h 2766815"/>
                  <a:gd name="connsiteX1" fmla="*/ 1464444 w 1800200"/>
                  <a:gd name="connsiteY1" fmla="*/ 929953 h 2766815"/>
                  <a:gd name="connsiteX2" fmla="*/ 1512069 w 1800200"/>
                  <a:gd name="connsiteY2" fmla="*/ 1838146 h 2766815"/>
                  <a:gd name="connsiteX3" fmla="*/ 1800200 w 1800200"/>
                  <a:gd name="connsiteY3" fmla="*/ 1838146 h 2766815"/>
                  <a:gd name="connsiteX4" fmla="*/ 900100 w 1800200"/>
                  <a:gd name="connsiteY4" fmla="*/ 2766815 h 2766815"/>
                  <a:gd name="connsiteX5" fmla="*/ 0 w 1800200"/>
                  <a:gd name="connsiteY5" fmla="*/ 1838146 h 2766815"/>
                  <a:gd name="connsiteX6" fmla="*/ 288131 w 1800200"/>
                  <a:gd name="connsiteY6" fmla="*/ 1838146 h 2766815"/>
                  <a:gd name="connsiteX7" fmla="*/ 221456 w 1800200"/>
                  <a:gd name="connsiteY7" fmla="*/ 0 h 2766815"/>
                  <a:gd name="connsiteX0" fmla="*/ 221456 w 1800200"/>
                  <a:gd name="connsiteY0" fmla="*/ 0 h 2766815"/>
                  <a:gd name="connsiteX1" fmla="*/ 1464444 w 1800200"/>
                  <a:gd name="connsiteY1" fmla="*/ 929953 h 2766815"/>
                  <a:gd name="connsiteX2" fmla="*/ 1512069 w 1800200"/>
                  <a:gd name="connsiteY2" fmla="*/ 1838146 h 2766815"/>
                  <a:gd name="connsiteX3" fmla="*/ 1800200 w 1800200"/>
                  <a:gd name="connsiteY3" fmla="*/ 1838146 h 2766815"/>
                  <a:gd name="connsiteX4" fmla="*/ 900100 w 1800200"/>
                  <a:gd name="connsiteY4" fmla="*/ 2766815 h 2766815"/>
                  <a:gd name="connsiteX5" fmla="*/ 0 w 1800200"/>
                  <a:gd name="connsiteY5" fmla="*/ 1838146 h 2766815"/>
                  <a:gd name="connsiteX6" fmla="*/ 288131 w 1800200"/>
                  <a:gd name="connsiteY6" fmla="*/ 1838146 h 2766815"/>
                  <a:gd name="connsiteX7" fmla="*/ 221456 w 1800200"/>
                  <a:gd name="connsiteY7" fmla="*/ 0 h 2766815"/>
                  <a:gd name="connsiteX0" fmla="*/ 221456 w 1800200"/>
                  <a:gd name="connsiteY0" fmla="*/ 0 h 2766815"/>
                  <a:gd name="connsiteX1" fmla="*/ 1464444 w 1800200"/>
                  <a:gd name="connsiteY1" fmla="*/ 929953 h 2766815"/>
                  <a:gd name="connsiteX2" fmla="*/ 1512069 w 1800200"/>
                  <a:gd name="connsiteY2" fmla="*/ 1838146 h 2766815"/>
                  <a:gd name="connsiteX3" fmla="*/ 1800200 w 1800200"/>
                  <a:gd name="connsiteY3" fmla="*/ 1838146 h 2766815"/>
                  <a:gd name="connsiteX4" fmla="*/ 900100 w 1800200"/>
                  <a:gd name="connsiteY4" fmla="*/ 2766815 h 2766815"/>
                  <a:gd name="connsiteX5" fmla="*/ 0 w 1800200"/>
                  <a:gd name="connsiteY5" fmla="*/ 1838146 h 2766815"/>
                  <a:gd name="connsiteX6" fmla="*/ 288131 w 1800200"/>
                  <a:gd name="connsiteY6" fmla="*/ 1838146 h 2766815"/>
                  <a:gd name="connsiteX7" fmla="*/ 221456 w 1800200"/>
                  <a:gd name="connsiteY7" fmla="*/ 0 h 27668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00200" h="2766815">
                    <a:moveTo>
                      <a:pt x="221456" y="0"/>
                    </a:moveTo>
                    <a:lnTo>
                      <a:pt x="1464444" y="929953"/>
                    </a:lnTo>
                    <a:cubicBezTo>
                      <a:pt x="1514023" y="992361"/>
                      <a:pt x="1496194" y="1535415"/>
                      <a:pt x="1512069" y="1838146"/>
                    </a:cubicBezTo>
                    <a:lnTo>
                      <a:pt x="1800200" y="1838146"/>
                    </a:lnTo>
                    <a:lnTo>
                      <a:pt x="900100" y="2766815"/>
                    </a:lnTo>
                    <a:lnTo>
                      <a:pt x="0" y="1838146"/>
                    </a:lnTo>
                    <a:lnTo>
                      <a:pt x="288131" y="1838146"/>
                    </a:lnTo>
                    <a:cubicBezTo>
                      <a:pt x="288131" y="1238131"/>
                      <a:pt x="297656" y="104715"/>
                      <a:pt x="22145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8" name="Group 30">
              <a:extLst>
                <a:ext uri="{FF2B5EF4-FFF2-40B4-BE49-F238E27FC236}">
                  <a16:creationId xmlns:a16="http://schemas.microsoft.com/office/drawing/2014/main" id="{B4F0BDB5-6A7D-48BA-8649-7A3B61302E2C}"/>
                </a:ext>
              </a:extLst>
            </p:cNvPr>
            <p:cNvGrpSpPr/>
            <p:nvPr/>
          </p:nvGrpSpPr>
          <p:grpSpPr>
            <a:xfrm rot="8531373">
              <a:off x="4670582" y="3689584"/>
              <a:ext cx="1139838" cy="1632238"/>
              <a:chOff x="3692771" y="1580738"/>
              <a:chExt cx="1954016" cy="2798134"/>
            </a:xfrm>
          </p:grpSpPr>
          <p:sp>
            <p:nvSpPr>
              <p:cNvPr id="15" name="Freeform 32">
                <a:extLst>
                  <a:ext uri="{FF2B5EF4-FFF2-40B4-BE49-F238E27FC236}">
                    <a16:creationId xmlns:a16="http://schemas.microsoft.com/office/drawing/2014/main" id="{68751390-71FF-4CB8-8396-8758A0D5CB96}"/>
                  </a:ext>
                </a:extLst>
              </p:cNvPr>
              <p:cNvSpPr/>
              <p:nvPr/>
            </p:nvSpPr>
            <p:spPr>
              <a:xfrm>
                <a:off x="3692771" y="1580738"/>
                <a:ext cx="1593605" cy="1038637"/>
              </a:xfrm>
              <a:custGeom>
                <a:avLst/>
                <a:gdLst>
                  <a:gd name="connsiteX0" fmla="*/ 714375 w 1924050"/>
                  <a:gd name="connsiteY0" fmla="*/ 9525 h 1104900"/>
                  <a:gd name="connsiteX1" fmla="*/ 0 w 1924050"/>
                  <a:gd name="connsiteY1" fmla="*/ 0 h 1104900"/>
                  <a:gd name="connsiteX2" fmla="*/ 1590675 w 1924050"/>
                  <a:gd name="connsiteY2" fmla="*/ 1104900 h 1104900"/>
                  <a:gd name="connsiteX3" fmla="*/ 1924050 w 1924050"/>
                  <a:gd name="connsiteY3" fmla="*/ 942975 h 1104900"/>
                  <a:gd name="connsiteX4" fmla="*/ 714375 w 1924050"/>
                  <a:gd name="connsiteY4" fmla="*/ 9525 h 1104900"/>
                  <a:gd name="connsiteX0" fmla="*/ 704850 w 1914525"/>
                  <a:gd name="connsiteY0" fmla="*/ 0 h 1095375"/>
                  <a:gd name="connsiteX1" fmla="*/ 0 w 1914525"/>
                  <a:gd name="connsiteY1" fmla="*/ 38100 h 1095375"/>
                  <a:gd name="connsiteX2" fmla="*/ 1581150 w 1914525"/>
                  <a:gd name="connsiteY2" fmla="*/ 1095375 h 1095375"/>
                  <a:gd name="connsiteX3" fmla="*/ 1914525 w 1914525"/>
                  <a:gd name="connsiteY3" fmla="*/ 933450 h 1095375"/>
                  <a:gd name="connsiteX4" fmla="*/ 704850 w 1914525"/>
                  <a:gd name="connsiteY4" fmla="*/ 0 h 1095375"/>
                  <a:gd name="connsiteX0" fmla="*/ 704850 w 1914525"/>
                  <a:gd name="connsiteY0" fmla="*/ 2444 h 1097819"/>
                  <a:gd name="connsiteX1" fmla="*/ 0 w 1914525"/>
                  <a:gd name="connsiteY1" fmla="*/ 40544 h 1097819"/>
                  <a:gd name="connsiteX2" fmla="*/ 1581150 w 1914525"/>
                  <a:gd name="connsiteY2" fmla="*/ 1097819 h 1097819"/>
                  <a:gd name="connsiteX3" fmla="*/ 1914525 w 1914525"/>
                  <a:gd name="connsiteY3" fmla="*/ 935894 h 1097819"/>
                  <a:gd name="connsiteX4" fmla="*/ 704850 w 1914525"/>
                  <a:gd name="connsiteY4" fmla="*/ 2444 h 1097819"/>
                  <a:gd name="connsiteX0" fmla="*/ 704850 w 1914525"/>
                  <a:gd name="connsiteY0" fmla="*/ 21793 h 1117168"/>
                  <a:gd name="connsiteX1" fmla="*/ 0 w 1914525"/>
                  <a:gd name="connsiteY1" fmla="*/ 59893 h 1117168"/>
                  <a:gd name="connsiteX2" fmla="*/ 1581150 w 1914525"/>
                  <a:gd name="connsiteY2" fmla="*/ 1117168 h 1117168"/>
                  <a:gd name="connsiteX3" fmla="*/ 1914525 w 1914525"/>
                  <a:gd name="connsiteY3" fmla="*/ 955243 h 1117168"/>
                  <a:gd name="connsiteX4" fmla="*/ 704850 w 1914525"/>
                  <a:gd name="connsiteY4" fmla="*/ 21793 h 1117168"/>
                  <a:gd name="connsiteX0" fmla="*/ 704850 w 1914525"/>
                  <a:gd name="connsiteY0" fmla="*/ 21793 h 1079068"/>
                  <a:gd name="connsiteX1" fmla="*/ 0 w 1914525"/>
                  <a:gd name="connsiteY1" fmla="*/ 59893 h 1079068"/>
                  <a:gd name="connsiteX2" fmla="*/ 1676400 w 1914525"/>
                  <a:gd name="connsiteY2" fmla="*/ 1079068 h 1079068"/>
                  <a:gd name="connsiteX3" fmla="*/ 1914525 w 1914525"/>
                  <a:gd name="connsiteY3" fmla="*/ 955243 h 1079068"/>
                  <a:gd name="connsiteX4" fmla="*/ 704850 w 1914525"/>
                  <a:gd name="connsiteY4" fmla="*/ 21793 h 1079068"/>
                  <a:gd name="connsiteX0" fmla="*/ 485775 w 1695450"/>
                  <a:gd name="connsiteY0" fmla="*/ 21793 h 1079068"/>
                  <a:gd name="connsiteX1" fmla="*/ 0 w 1695450"/>
                  <a:gd name="connsiteY1" fmla="*/ 59893 h 1079068"/>
                  <a:gd name="connsiteX2" fmla="*/ 1457325 w 1695450"/>
                  <a:gd name="connsiteY2" fmla="*/ 1079068 h 1079068"/>
                  <a:gd name="connsiteX3" fmla="*/ 1695450 w 1695450"/>
                  <a:gd name="connsiteY3" fmla="*/ 955243 h 1079068"/>
                  <a:gd name="connsiteX4" fmla="*/ 485775 w 1695450"/>
                  <a:gd name="connsiteY4" fmla="*/ 21793 h 1079068"/>
                  <a:gd name="connsiteX0" fmla="*/ 485775 w 1695450"/>
                  <a:gd name="connsiteY0" fmla="*/ 21793 h 1021918"/>
                  <a:gd name="connsiteX1" fmla="*/ 0 w 1695450"/>
                  <a:gd name="connsiteY1" fmla="*/ 59893 h 1021918"/>
                  <a:gd name="connsiteX2" fmla="*/ 1362075 w 1695450"/>
                  <a:gd name="connsiteY2" fmla="*/ 1021918 h 1021918"/>
                  <a:gd name="connsiteX3" fmla="*/ 1695450 w 1695450"/>
                  <a:gd name="connsiteY3" fmla="*/ 955243 h 1021918"/>
                  <a:gd name="connsiteX4" fmla="*/ 485775 w 1695450"/>
                  <a:gd name="connsiteY4" fmla="*/ 21793 h 1021918"/>
                  <a:gd name="connsiteX0" fmla="*/ 485775 w 1695450"/>
                  <a:gd name="connsiteY0" fmla="*/ 16934 h 1017059"/>
                  <a:gd name="connsiteX1" fmla="*/ 0 w 1695450"/>
                  <a:gd name="connsiteY1" fmla="*/ 55034 h 1017059"/>
                  <a:gd name="connsiteX2" fmla="*/ 1362075 w 1695450"/>
                  <a:gd name="connsiteY2" fmla="*/ 1017059 h 1017059"/>
                  <a:gd name="connsiteX3" fmla="*/ 1695450 w 1695450"/>
                  <a:gd name="connsiteY3" fmla="*/ 950384 h 1017059"/>
                  <a:gd name="connsiteX4" fmla="*/ 485775 w 1695450"/>
                  <a:gd name="connsiteY4" fmla="*/ 16934 h 1017059"/>
                  <a:gd name="connsiteX0" fmla="*/ 485775 w 1695450"/>
                  <a:gd name="connsiteY0" fmla="*/ 16934 h 1017059"/>
                  <a:gd name="connsiteX1" fmla="*/ 0 w 1695450"/>
                  <a:gd name="connsiteY1" fmla="*/ 55034 h 1017059"/>
                  <a:gd name="connsiteX2" fmla="*/ 1362075 w 1695450"/>
                  <a:gd name="connsiteY2" fmla="*/ 1017059 h 1017059"/>
                  <a:gd name="connsiteX3" fmla="*/ 1695450 w 1695450"/>
                  <a:gd name="connsiteY3" fmla="*/ 950384 h 1017059"/>
                  <a:gd name="connsiteX4" fmla="*/ 485775 w 1695450"/>
                  <a:gd name="connsiteY4" fmla="*/ 16934 h 1017059"/>
                  <a:gd name="connsiteX0" fmla="*/ 419100 w 1628775"/>
                  <a:gd name="connsiteY0" fmla="*/ 16934 h 1017059"/>
                  <a:gd name="connsiteX1" fmla="*/ 0 w 1628775"/>
                  <a:gd name="connsiteY1" fmla="*/ 55034 h 1017059"/>
                  <a:gd name="connsiteX2" fmla="*/ 1295400 w 1628775"/>
                  <a:gd name="connsiteY2" fmla="*/ 1017059 h 1017059"/>
                  <a:gd name="connsiteX3" fmla="*/ 1628775 w 1628775"/>
                  <a:gd name="connsiteY3" fmla="*/ 950384 h 1017059"/>
                  <a:gd name="connsiteX4" fmla="*/ 419100 w 1628775"/>
                  <a:gd name="connsiteY4" fmla="*/ 16934 h 1017059"/>
                  <a:gd name="connsiteX0" fmla="*/ 419100 w 1628775"/>
                  <a:gd name="connsiteY0" fmla="*/ 21793 h 1021918"/>
                  <a:gd name="connsiteX1" fmla="*/ 0 w 1628775"/>
                  <a:gd name="connsiteY1" fmla="*/ 59893 h 1021918"/>
                  <a:gd name="connsiteX2" fmla="*/ 1295400 w 1628775"/>
                  <a:gd name="connsiteY2" fmla="*/ 1021918 h 1021918"/>
                  <a:gd name="connsiteX3" fmla="*/ 1628775 w 1628775"/>
                  <a:gd name="connsiteY3" fmla="*/ 955243 h 1021918"/>
                  <a:gd name="connsiteX4" fmla="*/ 419100 w 1628775"/>
                  <a:gd name="connsiteY4" fmla="*/ 21793 h 1021918"/>
                  <a:gd name="connsiteX0" fmla="*/ 419100 w 1628775"/>
                  <a:gd name="connsiteY0" fmla="*/ 38457 h 1038582"/>
                  <a:gd name="connsiteX1" fmla="*/ 0 w 1628775"/>
                  <a:gd name="connsiteY1" fmla="*/ 76557 h 1038582"/>
                  <a:gd name="connsiteX2" fmla="*/ 1295400 w 1628775"/>
                  <a:gd name="connsiteY2" fmla="*/ 1038582 h 1038582"/>
                  <a:gd name="connsiteX3" fmla="*/ 1628775 w 1628775"/>
                  <a:gd name="connsiteY3" fmla="*/ 971907 h 1038582"/>
                  <a:gd name="connsiteX4" fmla="*/ 419100 w 1628775"/>
                  <a:gd name="connsiteY4" fmla="*/ 38457 h 1038582"/>
                  <a:gd name="connsiteX0" fmla="*/ 419100 w 1628775"/>
                  <a:gd name="connsiteY0" fmla="*/ 42655 h 1042780"/>
                  <a:gd name="connsiteX1" fmla="*/ 0 w 1628775"/>
                  <a:gd name="connsiteY1" fmla="*/ 80755 h 1042780"/>
                  <a:gd name="connsiteX2" fmla="*/ 1295400 w 1628775"/>
                  <a:gd name="connsiteY2" fmla="*/ 1042780 h 1042780"/>
                  <a:gd name="connsiteX3" fmla="*/ 1628775 w 1628775"/>
                  <a:gd name="connsiteY3" fmla="*/ 976105 h 1042780"/>
                  <a:gd name="connsiteX4" fmla="*/ 419100 w 1628775"/>
                  <a:gd name="connsiteY4" fmla="*/ 42655 h 1042780"/>
                  <a:gd name="connsiteX0" fmla="*/ 419100 w 1628775"/>
                  <a:gd name="connsiteY0" fmla="*/ 42655 h 1042780"/>
                  <a:gd name="connsiteX1" fmla="*/ 0 w 1628775"/>
                  <a:gd name="connsiteY1" fmla="*/ 80755 h 1042780"/>
                  <a:gd name="connsiteX2" fmla="*/ 1295400 w 1628775"/>
                  <a:gd name="connsiteY2" fmla="*/ 1042780 h 1042780"/>
                  <a:gd name="connsiteX3" fmla="*/ 1628775 w 1628775"/>
                  <a:gd name="connsiteY3" fmla="*/ 976105 h 1042780"/>
                  <a:gd name="connsiteX4" fmla="*/ 419100 w 1628775"/>
                  <a:gd name="connsiteY4" fmla="*/ 42655 h 1042780"/>
                  <a:gd name="connsiteX0" fmla="*/ 419100 w 1628775"/>
                  <a:gd name="connsiteY0" fmla="*/ 45241 h 1045366"/>
                  <a:gd name="connsiteX1" fmla="*/ 0 w 1628775"/>
                  <a:gd name="connsiteY1" fmla="*/ 83341 h 1045366"/>
                  <a:gd name="connsiteX2" fmla="*/ 1295400 w 1628775"/>
                  <a:gd name="connsiteY2" fmla="*/ 1045366 h 1045366"/>
                  <a:gd name="connsiteX3" fmla="*/ 1628775 w 1628775"/>
                  <a:gd name="connsiteY3" fmla="*/ 978691 h 1045366"/>
                  <a:gd name="connsiteX4" fmla="*/ 419100 w 1628775"/>
                  <a:gd name="connsiteY4" fmla="*/ 45241 h 1045366"/>
                  <a:gd name="connsiteX0" fmla="*/ 383930 w 1593605"/>
                  <a:gd name="connsiteY0" fmla="*/ 45241 h 1045366"/>
                  <a:gd name="connsiteX1" fmla="*/ 0 w 1593605"/>
                  <a:gd name="connsiteY1" fmla="*/ 83341 h 1045366"/>
                  <a:gd name="connsiteX2" fmla="*/ 1260230 w 1593605"/>
                  <a:gd name="connsiteY2" fmla="*/ 1045366 h 1045366"/>
                  <a:gd name="connsiteX3" fmla="*/ 1593605 w 1593605"/>
                  <a:gd name="connsiteY3" fmla="*/ 978691 h 1045366"/>
                  <a:gd name="connsiteX4" fmla="*/ 383930 w 1593605"/>
                  <a:gd name="connsiteY4" fmla="*/ 45241 h 1045366"/>
                  <a:gd name="connsiteX0" fmla="*/ 383930 w 1593605"/>
                  <a:gd name="connsiteY0" fmla="*/ 38512 h 1038637"/>
                  <a:gd name="connsiteX1" fmla="*/ 0 w 1593605"/>
                  <a:gd name="connsiteY1" fmla="*/ 76612 h 1038637"/>
                  <a:gd name="connsiteX2" fmla="*/ 1260230 w 1593605"/>
                  <a:gd name="connsiteY2" fmla="*/ 1038637 h 1038637"/>
                  <a:gd name="connsiteX3" fmla="*/ 1593605 w 1593605"/>
                  <a:gd name="connsiteY3" fmla="*/ 971962 h 1038637"/>
                  <a:gd name="connsiteX4" fmla="*/ 383930 w 1593605"/>
                  <a:gd name="connsiteY4" fmla="*/ 38512 h 10386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93605" h="1038637">
                    <a:moveTo>
                      <a:pt x="383930" y="38512"/>
                    </a:moveTo>
                    <a:cubicBezTo>
                      <a:pt x="269874" y="-49899"/>
                      <a:pt x="81816" y="36070"/>
                      <a:pt x="0" y="76612"/>
                    </a:cubicBezTo>
                    <a:lnTo>
                      <a:pt x="1260230" y="1038637"/>
                    </a:lnTo>
                    <a:lnTo>
                      <a:pt x="1593605" y="971962"/>
                    </a:lnTo>
                    <a:lnTo>
                      <a:pt x="383930" y="38512"/>
                    </a:ln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" name="Down Arrow 1">
                <a:extLst>
                  <a:ext uri="{FF2B5EF4-FFF2-40B4-BE49-F238E27FC236}">
                    <a16:creationId xmlns:a16="http://schemas.microsoft.com/office/drawing/2014/main" id="{9D42D462-EECF-403F-8C39-BFAE5CC94F15}"/>
                  </a:ext>
                </a:extLst>
              </p:cNvPr>
              <p:cNvSpPr/>
              <p:nvPr/>
            </p:nvSpPr>
            <p:spPr>
              <a:xfrm>
                <a:off x="3846587" y="1612057"/>
                <a:ext cx="1800200" cy="2766815"/>
              </a:xfrm>
              <a:custGeom>
                <a:avLst/>
                <a:gdLst>
                  <a:gd name="connsiteX0" fmla="*/ 221456 w 1800200"/>
                  <a:gd name="connsiteY0" fmla="*/ 0 h 2766815"/>
                  <a:gd name="connsiteX1" fmla="*/ 1512069 w 1800200"/>
                  <a:gd name="connsiteY1" fmla="*/ 968053 h 2766815"/>
                  <a:gd name="connsiteX2" fmla="*/ 1512069 w 1800200"/>
                  <a:gd name="connsiteY2" fmla="*/ 1838146 h 2766815"/>
                  <a:gd name="connsiteX3" fmla="*/ 1800200 w 1800200"/>
                  <a:gd name="connsiteY3" fmla="*/ 1838146 h 2766815"/>
                  <a:gd name="connsiteX4" fmla="*/ 900100 w 1800200"/>
                  <a:gd name="connsiteY4" fmla="*/ 2766815 h 2766815"/>
                  <a:gd name="connsiteX5" fmla="*/ 0 w 1800200"/>
                  <a:gd name="connsiteY5" fmla="*/ 1838146 h 2766815"/>
                  <a:gd name="connsiteX6" fmla="*/ 288131 w 1800200"/>
                  <a:gd name="connsiteY6" fmla="*/ 1838146 h 2766815"/>
                  <a:gd name="connsiteX7" fmla="*/ 221456 w 1800200"/>
                  <a:gd name="connsiteY7" fmla="*/ 0 h 2766815"/>
                  <a:gd name="connsiteX0" fmla="*/ 221456 w 1800200"/>
                  <a:gd name="connsiteY0" fmla="*/ 0 h 2766815"/>
                  <a:gd name="connsiteX1" fmla="*/ 1512069 w 1800200"/>
                  <a:gd name="connsiteY1" fmla="*/ 968053 h 2766815"/>
                  <a:gd name="connsiteX2" fmla="*/ 1512069 w 1800200"/>
                  <a:gd name="connsiteY2" fmla="*/ 1838146 h 2766815"/>
                  <a:gd name="connsiteX3" fmla="*/ 1800200 w 1800200"/>
                  <a:gd name="connsiteY3" fmla="*/ 1838146 h 2766815"/>
                  <a:gd name="connsiteX4" fmla="*/ 900100 w 1800200"/>
                  <a:gd name="connsiteY4" fmla="*/ 2766815 h 2766815"/>
                  <a:gd name="connsiteX5" fmla="*/ 0 w 1800200"/>
                  <a:gd name="connsiteY5" fmla="*/ 1838146 h 2766815"/>
                  <a:gd name="connsiteX6" fmla="*/ 288131 w 1800200"/>
                  <a:gd name="connsiteY6" fmla="*/ 1838146 h 2766815"/>
                  <a:gd name="connsiteX7" fmla="*/ 221456 w 1800200"/>
                  <a:gd name="connsiteY7" fmla="*/ 0 h 2766815"/>
                  <a:gd name="connsiteX0" fmla="*/ 221456 w 1800200"/>
                  <a:gd name="connsiteY0" fmla="*/ 0 h 2766815"/>
                  <a:gd name="connsiteX1" fmla="*/ 1464444 w 1800200"/>
                  <a:gd name="connsiteY1" fmla="*/ 929953 h 2766815"/>
                  <a:gd name="connsiteX2" fmla="*/ 1512069 w 1800200"/>
                  <a:gd name="connsiteY2" fmla="*/ 1838146 h 2766815"/>
                  <a:gd name="connsiteX3" fmla="*/ 1800200 w 1800200"/>
                  <a:gd name="connsiteY3" fmla="*/ 1838146 h 2766815"/>
                  <a:gd name="connsiteX4" fmla="*/ 900100 w 1800200"/>
                  <a:gd name="connsiteY4" fmla="*/ 2766815 h 2766815"/>
                  <a:gd name="connsiteX5" fmla="*/ 0 w 1800200"/>
                  <a:gd name="connsiteY5" fmla="*/ 1838146 h 2766815"/>
                  <a:gd name="connsiteX6" fmla="*/ 288131 w 1800200"/>
                  <a:gd name="connsiteY6" fmla="*/ 1838146 h 2766815"/>
                  <a:gd name="connsiteX7" fmla="*/ 221456 w 1800200"/>
                  <a:gd name="connsiteY7" fmla="*/ 0 h 2766815"/>
                  <a:gd name="connsiteX0" fmla="*/ 221456 w 1800200"/>
                  <a:gd name="connsiteY0" fmla="*/ 0 h 2766815"/>
                  <a:gd name="connsiteX1" fmla="*/ 1464444 w 1800200"/>
                  <a:gd name="connsiteY1" fmla="*/ 929953 h 2766815"/>
                  <a:gd name="connsiteX2" fmla="*/ 1512069 w 1800200"/>
                  <a:gd name="connsiteY2" fmla="*/ 1838146 h 2766815"/>
                  <a:gd name="connsiteX3" fmla="*/ 1800200 w 1800200"/>
                  <a:gd name="connsiteY3" fmla="*/ 1838146 h 2766815"/>
                  <a:gd name="connsiteX4" fmla="*/ 900100 w 1800200"/>
                  <a:gd name="connsiteY4" fmla="*/ 2766815 h 2766815"/>
                  <a:gd name="connsiteX5" fmla="*/ 0 w 1800200"/>
                  <a:gd name="connsiteY5" fmla="*/ 1838146 h 2766815"/>
                  <a:gd name="connsiteX6" fmla="*/ 288131 w 1800200"/>
                  <a:gd name="connsiteY6" fmla="*/ 1838146 h 2766815"/>
                  <a:gd name="connsiteX7" fmla="*/ 221456 w 1800200"/>
                  <a:gd name="connsiteY7" fmla="*/ 0 h 2766815"/>
                  <a:gd name="connsiteX0" fmla="*/ 221456 w 1800200"/>
                  <a:gd name="connsiteY0" fmla="*/ 0 h 2766815"/>
                  <a:gd name="connsiteX1" fmla="*/ 1464444 w 1800200"/>
                  <a:gd name="connsiteY1" fmla="*/ 929953 h 2766815"/>
                  <a:gd name="connsiteX2" fmla="*/ 1512069 w 1800200"/>
                  <a:gd name="connsiteY2" fmla="*/ 1838146 h 2766815"/>
                  <a:gd name="connsiteX3" fmla="*/ 1800200 w 1800200"/>
                  <a:gd name="connsiteY3" fmla="*/ 1838146 h 2766815"/>
                  <a:gd name="connsiteX4" fmla="*/ 900100 w 1800200"/>
                  <a:gd name="connsiteY4" fmla="*/ 2766815 h 2766815"/>
                  <a:gd name="connsiteX5" fmla="*/ 0 w 1800200"/>
                  <a:gd name="connsiteY5" fmla="*/ 1838146 h 2766815"/>
                  <a:gd name="connsiteX6" fmla="*/ 288131 w 1800200"/>
                  <a:gd name="connsiteY6" fmla="*/ 1838146 h 2766815"/>
                  <a:gd name="connsiteX7" fmla="*/ 221456 w 1800200"/>
                  <a:gd name="connsiteY7" fmla="*/ 0 h 2766815"/>
                  <a:gd name="connsiteX0" fmla="*/ 221456 w 1800200"/>
                  <a:gd name="connsiteY0" fmla="*/ 0 h 2766815"/>
                  <a:gd name="connsiteX1" fmla="*/ 1464444 w 1800200"/>
                  <a:gd name="connsiteY1" fmla="*/ 929953 h 2766815"/>
                  <a:gd name="connsiteX2" fmla="*/ 1512069 w 1800200"/>
                  <a:gd name="connsiteY2" fmla="*/ 1838146 h 2766815"/>
                  <a:gd name="connsiteX3" fmla="*/ 1800200 w 1800200"/>
                  <a:gd name="connsiteY3" fmla="*/ 1838146 h 2766815"/>
                  <a:gd name="connsiteX4" fmla="*/ 900100 w 1800200"/>
                  <a:gd name="connsiteY4" fmla="*/ 2766815 h 2766815"/>
                  <a:gd name="connsiteX5" fmla="*/ 0 w 1800200"/>
                  <a:gd name="connsiteY5" fmla="*/ 1838146 h 2766815"/>
                  <a:gd name="connsiteX6" fmla="*/ 288131 w 1800200"/>
                  <a:gd name="connsiteY6" fmla="*/ 1838146 h 2766815"/>
                  <a:gd name="connsiteX7" fmla="*/ 221456 w 1800200"/>
                  <a:gd name="connsiteY7" fmla="*/ 0 h 2766815"/>
                  <a:gd name="connsiteX0" fmla="*/ 221456 w 1800200"/>
                  <a:gd name="connsiteY0" fmla="*/ 0 h 2766815"/>
                  <a:gd name="connsiteX1" fmla="*/ 1464444 w 1800200"/>
                  <a:gd name="connsiteY1" fmla="*/ 929953 h 2766815"/>
                  <a:gd name="connsiteX2" fmla="*/ 1512069 w 1800200"/>
                  <a:gd name="connsiteY2" fmla="*/ 1838146 h 2766815"/>
                  <a:gd name="connsiteX3" fmla="*/ 1800200 w 1800200"/>
                  <a:gd name="connsiteY3" fmla="*/ 1838146 h 2766815"/>
                  <a:gd name="connsiteX4" fmla="*/ 900100 w 1800200"/>
                  <a:gd name="connsiteY4" fmla="*/ 2766815 h 2766815"/>
                  <a:gd name="connsiteX5" fmla="*/ 0 w 1800200"/>
                  <a:gd name="connsiteY5" fmla="*/ 1838146 h 2766815"/>
                  <a:gd name="connsiteX6" fmla="*/ 288131 w 1800200"/>
                  <a:gd name="connsiteY6" fmla="*/ 1838146 h 2766815"/>
                  <a:gd name="connsiteX7" fmla="*/ 221456 w 1800200"/>
                  <a:gd name="connsiteY7" fmla="*/ 0 h 27668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00200" h="2766815">
                    <a:moveTo>
                      <a:pt x="221456" y="0"/>
                    </a:moveTo>
                    <a:lnTo>
                      <a:pt x="1464444" y="929953"/>
                    </a:lnTo>
                    <a:cubicBezTo>
                      <a:pt x="1514023" y="992361"/>
                      <a:pt x="1496194" y="1535415"/>
                      <a:pt x="1512069" y="1838146"/>
                    </a:cubicBezTo>
                    <a:lnTo>
                      <a:pt x="1800200" y="1838146"/>
                    </a:lnTo>
                    <a:lnTo>
                      <a:pt x="900100" y="2766815"/>
                    </a:lnTo>
                    <a:lnTo>
                      <a:pt x="0" y="1838146"/>
                    </a:lnTo>
                    <a:lnTo>
                      <a:pt x="288131" y="1838146"/>
                    </a:lnTo>
                    <a:cubicBezTo>
                      <a:pt x="288131" y="1238131"/>
                      <a:pt x="297656" y="104715"/>
                      <a:pt x="22145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9" name="Group 35">
              <a:extLst>
                <a:ext uri="{FF2B5EF4-FFF2-40B4-BE49-F238E27FC236}">
                  <a16:creationId xmlns:a16="http://schemas.microsoft.com/office/drawing/2014/main" id="{210AA68B-C5AE-49EB-8AEA-DB38A8B5C35E}"/>
                </a:ext>
              </a:extLst>
            </p:cNvPr>
            <p:cNvGrpSpPr/>
            <p:nvPr/>
          </p:nvGrpSpPr>
          <p:grpSpPr>
            <a:xfrm rot="13128837">
              <a:off x="3387455" y="3705340"/>
              <a:ext cx="1139838" cy="1632238"/>
              <a:chOff x="3692771" y="1580738"/>
              <a:chExt cx="1954016" cy="2798134"/>
            </a:xfrm>
          </p:grpSpPr>
          <p:sp>
            <p:nvSpPr>
              <p:cNvPr id="13" name="Freeform 37">
                <a:extLst>
                  <a:ext uri="{FF2B5EF4-FFF2-40B4-BE49-F238E27FC236}">
                    <a16:creationId xmlns:a16="http://schemas.microsoft.com/office/drawing/2014/main" id="{957F4CFD-1348-4E39-8493-9E4AEE2DA2E4}"/>
                  </a:ext>
                </a:extLst>
              </p:cNvPr>
              <p:cNvSpPr/>
              <p:nvPr/>
            </p:nvSpPr>
            <p:spPr>
              <a:xfrm>
                <a:off x="3692771" y="1580738"/>
                <a:ext cx="1593605" cy="1038637"/>
              </a:xfrm>
              <a:custGeom>
                <a:avLst/>
                <a:gdLst>
                  <a:gd name="connsiteX0" fmla="*/ 714375 w 1924050"/>
                  <a:gd name="connsiteY0" fmla="*/ 9525 h 1104900"/>
                  <a:gd name="connsiteX1" fmla="*/ 0 w 1924050"/>
                  <a:gd name="connsiteY1" fmla="*/ 0 h 1104900"/>
                  <a:gd name="connsiteX2" fmla="*/ 1590675 w 1924050"/>
                  <a:gd name="connsiteY2" fmla="*/ 1104900 h 1104900"/>
                  <a:gd name="connsiteX3" fmla="*/ 1924050 w 1924050"/>
                  <a:gd name="connsiteY3" fmla="*/ 942975 h 1104900"/>
                  <a:gd name="connsiteX4" fmla="*/ 714375 w 1924050"/>
                  <a:gd name="connsiteY4" fmla="*/ 9525 h 1104900"/>
                  <a:gd name="connsiteX0" fmla="*/ 704850 w 1914525"/>
                  <a:gd name="connsiteY0" fmla="*/ 0 h 1095375"/>
                  <a:gd name="connsiteX1" fmla="*/ 0 w 1914525"/>
                  <a:gd name="connsiteY1" fmla="*/ 38100 h 1095375"/>
                  <a:gd name="connsiteX2" fmla="*/ 1581150 w 1914525"/>
                  <a:gd name="connsiteY2" fmla="*/ 1095375 h 1095375"/>
                  <a:gd name="connsiteX3" fmla="*/ 1914525 w 1914525"/>
                  <a:gd name="connsiteY3" fmla="*/ 933450 h 1095375"/>
                  <a:gd name="connsiteX4" fmla="*/ 704850 w 1914525"/>
                  <a:gd name="connsiteY4" fmla="*/ 0 h 1095375"/>
                  <a:gd name="connsiteX0" fmla="*/ 704850 w 1914525"/>
                  <a:gd name="connsiteY0" fmla="*/ 2444 h 1097819"/>
                  <a:gd name="connsiteX1" fmla="*/ 0 w 1914525"/>
                  <a:gd name="connsiteY1" fmla="*/ 40544 h 1097819"/>
                  <a:gd name="connsiteX2" fmla="*/ 1581150 w 1914525"/>
                  <a:gd name="connsiteY2" fmla="*/ 1097819 h 1097819"/>
                  <a:gd name="connsiteX3" fmla="*/ 1914525 w 1914525"/>
                  <a:gd name="connsiteY3" fmla="*/ 935894 h 1097819"/>
                  <a:gd name="connsiteX4" fmla="*/ 704850 w 1914525"/>
                  <a:gd name="connsiteY4" fmla="*/ 2444 h 1097819"/>
                  <a:gd name="connsiteX0" fmla="*/ 704850 w 1914525"/>
                  <a:gd name="connsiteY0" fmla="*/ 21793 h 1117168"/>
                  <a:gd name="connsiteX1" fmla="*/ 0 w 1914525"/>
                  <a:gd name="connsiteY1" fmla="*/ 59893 h 1117168"/>
                  <a:gd name="connsiteX2" fmla="*/ 1581150 w 1914525"/>
                  <a:gd name="connsiteY2" fmla="*/ 1117168 h 1117168"/>
                  <a:gd name="connsiteX3" fmla="*/ 1914525 w 1914525"/>
                  <a:gd name="connsiteY3" fmla="*/ 955243 h 1117168"/>
                  <a:gd name="connsiteX4" fmla="*/ 704850 w 1914525"/>
                  <a:gd name="connsiteY4" fmla="*/ 21793 h 1117168"/>
                  <a:gd name="connsiteX0" fmla="*/ 704850 w 1914525"/>
                  <a:gd name="connsiteY0" fmla="*/ 21793 h 1079068"/>
                  <a:gd name="connsiteX1" fmla="*/ 0 w 1914525"/>
                  <a:gd name="connsiteY1" fmla="*/ 59893 h 1079068"/>
                  <a:gd name="connsiteX2" fmla="*/ 1676400 w 1914525"/>
                  <a:gd name="connsiteY2" fmla="*/ 1079068 h 1079068"/>
                  <a:gd name="connsiteX3" fmla="*/ 1914525 w 1914525"/>
                  <a:gd name="connsiteY3" fmla="*/ 955243 h 1079068"/>
                  <a:gd name="connsiteX4" fmla="*/ 704850 w 1914525"/>
                  <a:gd name="connsiteY4" fmla="*/ 21793 h 1079068"/>
                  <a:gd name="connsiteX0" fmla="*/ 485775 w 1695450"/>
                  <a:gd name="connsiteY0" fmla="*/ 21793 h 1079068"/>
                  <a:gd name="connsiteX1" fmla="*/ 0 w 1695450"/>
                  <a:gd name="connsiteY1" fmla="*/ 59893 h 1079068"/>
                  <a:gd name="connsiteX2" fmla="*/ 1457325 w 1695450"/>
                  <a:gd name="connsiteY2" fmla="*/ 1079068 h 1079068"/>
                  <a:gd name="connsiteX3" fmla="*/ 1695450 w 1695450"/>
                  <a:gd name="connsiteY3" fmla="*/ 955243 h 1079068"/>
                  <a:gd name="connsiteX4" fmla="*/ 485775 w 1695450"/>
                  <a:gd name="connsiteY4" fmla="*/ 21793 h 1079068"/>
                  <a:gd name="connsiteX0" fmla="*/ 485775 w 1695450"/>
                  <a:gd name="connsiteY0" fmla="*/ 21793 h 1021918"/>
                  <a:gd name="connsiteX1" fmla="*/ 0 w 1695450"/>
                  <a:gd name="connsiteY1" fmla="*/ 59893 h 1021918"/>
                  <a:gd name="connsiteX2" fmla="*/ 1362075 w 1695450"/>
                  <a:gd name="connsiteY2" fmla="*/ 1021918 h 1021918"/>
                  <a:gd name="connsiteX3" fmla="*/ 1695450 w 1695450"/>
                  <a:gd name="connsiteY3" fmla="*/ 955243 h 1021918"/>
                  <a:gd name="connsiteX4" fmla="*/ 485775 w 1695450"/>
                  <a:gd name="connsiteY4" fmla="*/ 21793 h 1021918"/>
                  <a:gd name="connsiteX0" fmla="*/ 485775 w 1695450"/>
                  <a:gd name="connsiteY0" fmla="*/ 16934 h 1017059"/>
                  <a:gd name="connsiteX1" fmla="*/ 0 w 1695450"/>
                  <a:gd name="connsiteY1" fmla="*/ 55034 h 1017059"/>
                  <a:gd name="connsiteX2" fmla="*/ 1362075 w 1695450"/>
                  <a:gd name="connsiteY2" fmla="*/ 1017059 h 1017059"/>
                  <a:gd name="connsiteX3" fmla="*/ 1695450 w 1695450"/>
                  <a:gd name="connsiteY3" fmla="*/ 950384 h 1017059"/>
                  <a:gd name="connsiteX4" fmla="*/ 485775 w 1695450"/>
                  <a:gd name="connsiteY4" fmla="*/ 16934 h 1017059"/>
                  <a:gd name="connsiteX0" fmla="*/ 485775 w 1695450"/>
                  <a:gd name="connsiteY0" fmla="*/ 16934 h 1017059"/>
                  <a:gd name="connsiteX1" fmla="*/ 0 w 1695450"/>
                  <a:gd name="connsiteY1" fmla="*/ 55034 h 1017059"/>
                  <a:gd name="connsiteX2" fmla="*/ 1362075 w 1695450"/>
                  <a:gd name="connsiteY2" fmla="*/ 1017059 h 1017059"/>
                  <a:gd name="connsiteX3" fmla="*/ 1695450 w 1695450"/>
                  <a:gd name="connsiteY3" fmla="*/ 950384 h 1017059"/>
                  <a:gd name="connsiteX4" fmla="*/ 485775 w 1695450"/>
                  <a:gd name="connsiteY4" fmla="*/ 16934 h 1017059"/>
                  <a:gd name="connsiteX0" fmla="*/ 419100 w 1628775"/>
                  <a:gd name="connsiteY0" fmla="*/ 16934 h 1017059"/>
                  <a:gd name="connsiteX1" fmla="*/ 0 w 1628775"/>
                  <a:gd name="connsiteY1" fmla="*/ 55034 h 1017059"/>
                  <a:gd name="connsiteX2" fmla="*/ 1295400 w 1628775"/>
                  <a:gd name="connsiteY2" fmla="*/ 1017059 h 1017059"/>
                  <a:gd name="connsiteX3" fmla="*/ 1628775 w 1628775"/>
                  <a:gd name="connsiteY3" fmla="*/ 950384 h 1017059"/>
                  <a:gd name="connsiteX4" fmla="*/ 419100 w 1628775"/>
                  <a:gd name="connsiteY4" fmla="*/ 16934 h 1017059"/>
                  <a:gd name="connsiteX0" fmla="*/ 419100 w 1628775"/>
                  <a:gd name="connsiteY0" fmla="*/ 21793 h 1021918"/>
                  <a:gd name="connsiteX1" fmla="*/ 0 w 1628775"/>
                  <a:gd name="connsiteY1" fmla="*/ 59893 h 1021918"/>
                  <a:gd name="connsiteX2" fmla="*/ 1295400 w 1628775"/>
                  <a:gd name="connsiteY2" fmla="*/ 1021918 h 1021918"/>
                  <a:gd name="connsiteX3" fmla="*/ 1628775 w 1628775"/>
                  <a:gd name="connsiteY3" fmla="*/ 955243 h 1021918"/>
                  <a:gd name="connsiteX4" fmla="*/ 419100 w 1628775"/>
                  <a:gd name="connsiteY4" fmla="*/ 21793 h 1021918"/>
                  <a:gd name="connsiteX0" fmla="*/ 419100 w 1628775"/>
                  <a:gd name="connsiteY0" fmla="*/ 38457 h 1038582"/>
                  <a:gd name="connsiteX1" fmla="*/ 0 w 1628775"/>
                  <a:gd name="connsiteY1" fmla="*/ 76557 h 1038582"/>
                  <a:gd name="connsiteX2" fmla="*/ 1295400 w 1628775"/>
                  <a:gd name="connsiteY2" fmla="*/ 1038582 h 1038582"/>
                  <a:gd name="connsiteX3" fmla="*/ 1628775 w 1628775"/>
                  <a:gd name="connsiteY3" fmla="*/ 971907 h 1038582"/>
                  <a:gd name="connsiteX4" fmla="*/ 419100 w 1628775"/>
                  <a:gd name="connsiteY4" fmla="*/ 38457 h 1038582"/>
                  <a:gd name="connsiteX0" fmla="*/ 419100 w 1628775"/>
                  <a:gd name="connsiteY0" fmla="*/ 42655 h 1042780"/>
                  <a:gd name="connsiteX1" fmla="*/ 0 w 1628775"/>
                  <a:gd name="connsiteY1" fmla="*/ 80755 h 1042780"/>
                  <a:gd name="connsiteX2" fmla="*/ 1295400 w 1628775"/>
                  <a:gd name="connsiteY2" fmla="*/ 1042780 h 1042780"/>
                  <a:gd name="connsiteX3" fmla="*/ 1628775 w 1628775"/>
                  <a:gd name="connsiteY3" fmla="*/ 976105 h 1042780"/>
                  <a:gd name="connsiteX4" fmla="*/ 419100 w 1628775"/>
                  <a:gd name="connsiteY4" fmla="*/ 42655 h 1042780"/>
                  <a:gd name="connsiteX0" fmla="*/ 419100 w 1628775"/>
                  <a:gd name="connsiteY0" fmla="*/ 42655 h 1042780"/>
                  <a:gd name="connsiteX1" fmla="*/ 0 w 1628775"/>
                  <a:gd name="connsiteY1" fmla="*/ 80755 h 1042780"/>
                  <a:gd name="connsiteX2" fmla="*/ 1295400 w 1628775"/>
                  <a:gd name="connsiteY2" fmla="*/ 1042780 h 1042780"/>
                  <a:gd name="connsiteX3" fmla="*/ 1628775 w 1628775"/>
                  <a:gd name="connsiteY3" fmla="*/ 976105 h 1042780"/>
                  <a:gd name="connsiteX4" fmla="*/ 419100 w 1628775"/>
                  <a:gd name="connsiteY4" fmla="*/ 42655 h 1042780"/>
                  <a:gd name="connsiteX0" fmla="*/ 419100 w 1628775"/>
                  <a:gd name="connsiteY0" fmla="*/ 45241 h 1045366"/>
                  <a:gd name="connsiteX1" fmla="*/ 0 w 1628775"/>
                  <a:gd name="connsiteY1" fmla="*/ 83341 h 1045366"/>
                  <a:gd name="connsiteX2" fmla="*/ 1295400 w 1628775"/>
                  <a:gd name="connsiteY2" fmla="*/ 1045366 h 1045366"/>
                  <a:gd name="connsiteX3" fmla="*/ 1628775 w 1628775"/>
                  <a:gd name="connsiteY3" fmla="*/ 978691 h 1045366"/>
                  <a:gd name="connsiteX4" fmla="*/ 419100 w 1628775"/>
                  <a:gd name="connsiteY4" fmla="*/ 45241 h 1045366"/>
                  <a:gd name="connsiteX0" fmla="*/ 383930 w 1593605"/>
                  <a:gd name="connsiteY0" fmla="*/ 45241 h 1045366"/>
                  <a:gd name="connsiteX1" fmla="*/ 0 w 1593605"/>
                  <a:gd name="connsiteY1" fmla="*/ 83341 h 1045366"/>
                  <a:gd name="connsiteX2" fmla="*/ 1260230 w 1593605"/>
                  <a:gd name="connsiteY2" fmla="*/ 1045366 h 1045366"/>
                  <a:gd name="connsiteX3" fmla="*/ 1593605 w 1593605"/>
                  <a:gd name="connsiteY3" fmla="*/ 978691 h 1045366"/>
                  <a:gd name="connsiteX4" fmla="*/ 383930 w 1593605"/>
                  <a:gd name="connsiteY4" fmla="*/ 45241 h 1045366"/>
                  <a:gd name="connsiteX0" fmla="*/ 383930 w 1593605"/>
                  <a:gd name="connsiteY0" fmla="*/ 38512 h 1038637"/>
                  <a:gd name="connsiteX1" fmla="*/ 0 w 1593605"/>
                  <a:gd name="connsiteY1" fmla="*/ 76612 h 1038637"/>
                  <a:gd name="connsiteX2" fmla="*/ 1260230 w 1593605"/>
                  <a:gd name="connsiteY2" fmla="*/ 1038637 h 1038637"/>
                  <a:gd name="connsiteX3" fmla="*/ 1593605 w 1593605"/>
                  <a:gd name="connsiteY3" fmla="*/ 971962 h 1038637"/>
                  <a:gd name="connsiteX4" fmla="*/ 383930 w 1593605"/>
                  <a:gd name="connsiteY4" fmla="*/ 38512 h 10386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93605" h="1038637">
                    <a:moveTo>
                      <a:pt x="383930" y="38512"/>
                    </a:moveTo>
                    <a:cubicBezTo>
                      <a:pt x="269874" y="-49899"/>
                      <a:pt x="81816" y="36070"/>
                      <a:pt x="0" y="76612"/>
                    </a:cubicBezTo>
                    <a:lnTo>
                      <a:pt x="1260230" y="1038637"/>
                    </a:lnTo>
                    <a:lnTo>
                      <a:pt x="1593605" y="971962"/>
                    </a:lnTo>
                    <a:lnTo>
                      <a:pt x="383930" y="38512"/>
                    </a:lnTo>
                    <a:close/>
                  </a:path>
                </a:pathLst>
              </a:custGeom>
              <a:solidFill>
                <a:schemeClr val="accent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" name="Down Arrow 1">
                <a:extLst>
                  <a:ext uri="{FF2B5EF4-FFF2-40B4-BE49-F238E27FC236}">
                    <a16:creationId xmlns:a16="http://schemas.microsoft.com/office/drawing/2014/main" id="{54135D40-6D20-4C0A-AA69-B8F95C34A8C2}"/>
                  </a:ext>
                </a:extLst>
              </p:cNvPr>
              <p:cNvSpPr/>
              <p:nvPr/>
            </p:nvSpPr>
            <p:spPr>
              <a:xfrm>
                <a:off x="3846587" y="1612057"/>
                <a:ext cx="1800200" cy="2766815"/>
              </a:xfrm>
              <a:custGeom>
                <a:avLst/>
                <a:gdLst>
                  <a:gd name="connsiteX0" fmla="*/ 221456 w 1800200"/>
                  <a:gd name="connsiteY0" fmla="*/ 0 h 2766815"/>
                  <a:gd name="connsiteX1" fmla="*/ 1512069 w 1800200"/>
                  <a:gd name="connsiteY1" fmla="*/ 968053 h 2766815"/>
                  <a:gd name="connsiteX2" fmla="*/ 1512069 w 1800200"/>
                  <a:gd name="connsiteY2" fmla="*/ 1838146 h 2766815"/>
                  <a:gd name="connsiteX3" fmla="*/ 1800200 w 1800200"/>
                  <a:gd name="connsiteY3" fmla="*/ 1838146 h 2766815"/>
                  <a:gd name="connsiteX4" fmla="*/ 900100 w 1800200"/>
                  <a:gd name="connsiteY4" fmla="*/ 2766815 h 2766815"/>
                  <a:gd name="connsiteX5" fmla="*/ 0 w 1800200"/>
                  <a:gd name="connsiteY5" fmla="*/ 1838146 h 2766815"/>
                  <a:gd name="connsiteX6" fmla="*/ 288131 w 1800200"/>
                  <a:gd name="connsiteY6" fmla="*/ 1838146 h 2766815"/>
                  <a:gd name="connsiteX7" fmla="*/ 221456 w 1800200"/>
                  <a:gd name="connsiteY7" fmla="*/ 0 h 2766815"/>
                  <a:gd name="connsiteX0" fmla="*/ 221456 w 1800200"/>
                  <a:gd name="connsiteY0" fmla="*/ 0 h 2766815"/>
                  <a:gd name="connsiteX1" fmla="*/ 1512069 w 1800200"/>
                  <a:gd name="connsiteY1" fmla="*/ 968053 h 2766815"/>
                  <a:gd name="connsiteX2" fmla="*/ 1512069 w 1800200"/>
                  <a:gd name="connsiteY2" fmla="*/ 1838146 h 2766815"/>
                  <a:gd name="connsiteX3" fmla="*/ 1800200 w 1800200"/>
                  <a:gd name="connsiteY3" fmla="*/ 1838146 h 2766815"/>
                  <a:gd name="connsiteX4" fmla="*/ 900100 w 1800200"/>
                  <a:gd name="connsiteY4" fmla="*/ 2766815 h 2766815"/>
                  <a:gd name="connsiteX5" fmla="*/ 0 w 1800200"/>
                  <a:gd name="connsiteY5" fmla="*/ 1838146 h 2766815"/>
                  <a:gd name="connsiteX6" fmla="*/ 288131 w 1800200"/>
                  <a:gd name="connsiteY6" fmla="*/ 1838146 h 2766815"/>
                  <a:gd name="connsiteX7" fmla="*/ 221456 w 1800200"/>
                  <a:gd name="connsiteY7" fmla="*/ 0 h 2766815"/>
                  <a:gd name="connsiteX0" fmla="*/ 221456 w 1800200"/>
                  <a:gd name="connsiteY0" fmla="*/ 0 h 2766815"/>
                  <a:gd name="connsiteX1" fmla="*/ 1464444 w 1800200"/>
                  <a:gd name="connsiteY1" fmla="*/ 929953 h 2766815"/>
                  <a:gd name="connsiteX2" fmla="*/ 1512069 w 1800200"/>
                  <a:gd name="connsiteY2" fmla="*/ 1838146 h 2766815"/>
                  <a:gd name="connsiteX3" fmla="*/ 1800200 w 1800200"/>
                  <a:gd name="connsiteY3" fmla="*/ 1838146 h 2766815"/>
                  <a:gd name="connsiteX4" fmla="*/ 900100 w 1800200"/>
                  <a:gd name="connsiteY4" fmla="*/ 2766815 h 2766815"/>
                  <a:gd name="connsiteX5" fmla="*/ 0 w 1800200"/>
                  <a:gd name="connsiteY5" fmla="*/ 1838146 h 2766815"/>
                  <a:gd name="connsiteX6" fmla="*/ 288131 w 1800200"/>
                  <a:gd name="connsiteY6" fmla="*/ 1838146 h 2766815"/>
                  <a:gd name="connsiteX7" fmla="*/ 221456 w 1800200"/>
                  <a:gd name="connsiteY7" fmla="*/ 0 h 2766815"/>
                  <a:gd name="connsiteX0" fmla="*/ 221456 w 1800200"/>
                  <a:gd name="connsiteY0" fmla="*/ 0 h 2766815"/>
                  <a:gd name="connsiteX1" fmla="*/ 1464444 w 1800200"/>
                  <a:gd name="connsiteY1" fmla="*/ 929953 h 2766815"/>
                  <a:gd name="connsiteX2" fmla="*/ 1512069 w 1800200"/>
                  <a:gd name="connsiteY2" fmla="*/ 1838146 h 2766815"/>
                  <a:gd name="connsiteX3" fmla="*/ 1800200 w 1800200"/>
                  <a:gd name="connsiteY3" fmla="*/ 1838146 h 2766815"/>
                  <a:gd name="connsiteX4" fmla="*/ 900100 w 1800200"/>
                  <a:gd name="connsiteY4" fmla="*/ 2766815 h 2766815"/>
                  <a:gd name="connsiteX5" fmla="*/ 0 w 1800200"/>
                  <a:gd name="connsiteY5" fmla="*/ 1838146 h 2766815"/>
                  <a:gd name="connsiteX6" fmla="*/ 288131 w 1800200"/>
                  <a:gd name="connsiteY6" fmla="*/ 1838146 h 2766815"/>
                  <a:gd name="connsiteX7" fmla="*/ 221456 w 1800200"/>
                  <a:gd name="connsiteY7" fmla="*/ 0 h 2766815"/>
                  <a:gd name="connsiteX0" fmla="*/ 221456 w 1800200"/>
                  <a:gd name="connsiteY0" fmla="*/ 0 h 2766815"/>
                  <a:gd name="connsiteX1" fmla="*/ 1464444 w 1800200"/>
                  <a:gd name="connsiteY1" fmla="*/ 929953 h 2766815"/>
                  <a:gd name="connsiteX2" fmla="*/ 1512069 w 1800200"/>
                  <a:gd name="connsiteY2" fmla="*/ 1838146 h 2766815"/>
                  <a:gd name="connsiteX3" fmla="*/ 1800200 w 1800200"/>
                  <a:gd name="connsiteY3" fmla="*/ 1838146 h 2766815"/>
                  <a:gd name="connsiteX4" fmla="*/ 900100 w 1800200"/>
                  <a:gd name="connsiteY4" fmla="*/ 2766815 h 2766815"/>
                  <a:gd name="connsiteX5" fmla="*/ 0 w 1800200"/>
                  <a:gd name="connsiteY5" fmla="*/ 1838146 h 2766815"/>
                  <a:gd name="connsiteX6" fmla="*/ 288131 w 1800200"/>
                  <a:gd name="connsiteY6" fmla="*/ 1838146 h 2766815"/>
                  <a:gd name="connsiteX7" fmla="*/ 221456 w 1800200"/>
                  <a:gd name="connsiteY7" fmla="*/ 0 h 2766815"/>
                  <a:gd name="connsiteX0" fmla="*/ 221456 w 1800200"/>
                  <a:gd name="connsiteY0" fmla="*/ 0 h 2766815"/>
                  <a:gd name="connsiteX1" fmla="*/ 1464444 w 1800200"/>
                  <a:gd name="connsiteY1" fmla="*/ 929953 h 2766815"/>
                  <a:gd name="connsiteX2" fmla="*/ 1512069 w 1800200"/>
                  <a:gd name="connsiteY2" fmla="*/ 1838146 h 2766815"/>
                  <a:gd name="connsiteX3" fmla="*/ 1800200 w 1800200"/>
                  <a:gd name="connsiteY3" fmla="*/ 1838146 h 2766815"/>
                  <a:gd name="connsiteX4" fmla="*/ 900100 w 1800200"/>
                  <a:gd name="connsiteY4" fmla="*/ 2766815 h 2766815"/>
                  <a:gd name="connsiteX5" fmla="*/ 0 w 1800200"/>
                  <a:gd name="connsiteY5" fmla="*/ 1838146 h 2766815"/>
                  <a:gd name="connsiteX6" fmla="*/ 288131 w 1800200"/>
                  <a:gd name="connsiteY6" fmla="*/ 1838146 h 2766815"/>
                  <a:gd name="connsiteX7" fmla="*/ 221456 w 1800200"/>
                  <a:gd name="connsiteY7" fmla="*/ 0 h 2766815"/>
                  <a:gd name="connsiteX0" fmla="*/ 221456 w 1800200"/>
                  <a:gd name="connsiteY0" fmla="*/ 0 h 2766815"/>
                  <a:gd name="connsiteX1" fmla="*/ 1464444 w 1800200"/>
                  <a:gd name="connsiteY1" fmla="*/ 929953 h 2766815"/>
                  <a:gd name="connsiteX2" fmla="*/ 1512069 w 1800200"/>
                  <a:gd name="connsiteY2" fmla="*/ 1838146 h 2766815"/>
                  <a:gd name="connsiteX3" fmla="*/ 1800200 w 1800200"/>
                  <a:gd name="connsiteY3" fmla="*/ 1838146 h 2766815"/>
                  <a:gd name="connsiteX4" fmla="*/ 900100 w 1800200"/>
                  <a:gd name="connsiteY4" fmla="*/ 2766815 h 2766815"/>
                  <a:gd name="connsiteX5" fmla="*/ 0 w 1800200"/>
                  <a:gd name="connsiteY5" fmla="*/ 1838146 h 2766815"/>
                  <a:gd name="connsiteX6" fmla="*/ 288131 w 1800200"/>
                  <a:gd name="connsiteY6" fmla="*/ 1838146 h 2766815"/>
                  <a:gd name="connsiteX7" fmla="*/ 221456 w 1800200"/>
                  <a:gd name="connsiteY7" fmla="*/ 0 h 27668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00200" h="2766815">
                    <a:moveTo>
                      <a:pt x="221456" y="0"/>
                    </a:moveTo>
                    <a:lnTo>
                      <a:pt x="1464444" y="929953"/>
                    </a:lnTo>
                    <a:cubicBezTo>
                      <a:pt x="1514023" y="992361"/>
                      <a:pt x="1496194" y="1535415"/>
                      <a:pt x="1512069" y="1838146"/>
                    </a:cubicBezTo>
                    <a:lnTo>
                      <a:pt x="1800200" y="1838146"/>
                    </a:lnTo>
                    <a:lnTo>
                      <a:pt x="900100" y="2766815"/>
                    </a:lnTo>
                    <a:lnTo>
                      <a:pt x="0" y="1838146"/>
                    </a:lnTo>
                    <a:lnTo>
                      <a:pt x="288131" y="1838146"/>
                    </a:lnTo>
                    <a:cubicBezTo>
                      <a:pt x="288131" y="1238131"/>
                      <a:pt x="297656" y="104715"/>
                      <a:pt x="22145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10" name="Group 39">
              <a:extLst>
                <a:ext uri="{FF2B5EF4-FFF2-40B4-BE49-F238E27FC236}">
                  <a16:creationId xmlns:a16="http://schemas.microsoft.com/office/drawing/2014/main" id="{E467BE1A-FA5E-411B-B419-E8CDD463EDD4}"/>
                </a:ext>
              </a:extLst>
            </p:cNvPr>
            <p:cNvGrpSpPr/>
            <p:nvPr/>
          </p:nvGrpSpPr>
          <p:grpSpPr>
            <a:xfrm rot="17414357">
              <a:off x="2961255" y="2533125"/>
              <a:ext cx="1139838" cy="1632238"/>
              <a:chOff x="3692771" y="1580738"/>
              <a:chExt cx="1954016" cy="2798134"/>
            </a:xfrm>
          </p:grpSpPr>
          <p:sp>
            <p:nvSpPr>
              <p:cNvPr id="11" name="Freeform 40">
                <a:extLst>
                  <a:ext uri="{FF2B5EF4-FFF2-40B4-BE49-F238E27FC236}">
                    <a16:creationId xmlns:a16="http://schemas.microsoft.com/office/drawing/2014/main" id="{464C12C0-B763-488F-B646-743978860226}"/>
                  </a:ext>
                </a:extLst>
              </p:cNvPr>
              <p:cNvSpPr/>
              <p:nvPr/>
            </p:nvSpPr>
            <p:spPr>
              <a:xfrm>
                <a:off x="3692771" y="1580738"/>
                <a:ext cx="1593605" cy="1038637"/>
              </a:xfrm>
              <a:custGeom>
                <a:avLst/>
                <a:gdLst>
                  <a:gd name="connsiteX0" fmla="*/ 714375 w 1924050"/>
                  <a:gd name="connsiteY0" fmla="*/ 9525 h 1104900"/>
                  <a:gd name="connsiteX1" fmla="*/ 0 w 1924050"/>
                  <a:gd name="connsiteY1" fmla="*/ 0 h 1104900"/>
                  <a:gd name="connsiteX2" fmla="*/ 1590675 w 1924050"/>
                  <a:gd name="connsiteY2" fmla="*/ 1104900 h 1104900"/>
                  <a:gd name="connsiteX3" fmla="*/ 1924050 w 1924050"/>
                  <a:gd name="connsiteY3" fmla="*/ 942975 h 1104900"/>
                  <a:gd name="connsiteX4" fmla="*/ 714375 w 1924050"/>
                  <a:gd name="connsiteY4" fmla="*/ 9525 h 1104900"/>
                  <a:gd name="connsiteX0" fmla="*/ 704850 w 1914525"/>
                  <a:gd name="connsiteY0" fmla="*/ 0 h 1095375"/>
                  <a:gd name="connsiteX1" fmla="*/ 0 w 1914525"/>
                  <a:gd name="connsiteY1" fmla="*/ 38100 h 1095375"/>
                  <a:gd name="connsiteX2" fmla="*/ 1581150 w 1914525"/>
                  <a:gd name="connsiteY2" fmla="*/ 1095375 h 1095375"/>
                  <a:gd name="connsiteX3" fmla="*/ 1914525 w 1914525"/>
                  <a:gd name="connsiteY3" fmla="*/ 933450 h 1095375"/>
                  <a:gd name="connsiteX4" fmla="*/ 704850 w 1914525"/>
                  <a:gd name="connsiteY4" fmla="*/ 0 h 1095375"/>
                  <a:gd name="connsiteX0" fmla="*/ 704850 w 1914525"/>
                  <a:gd name="connsiteY0" fmla="*/ 2444 h 1097819"/>
                  <a:gd name="connsiteX1" fmla="*/ 0 w 1914525"/>
                  <a:gd name="connsiteY1" fmla="*/ 40544 h 1097819"/>
                  <a:gd name="connsiteX2" fmla="*/ 1581150 w 1914525"/>
                  <a:gd name="connsiteY2" fmla="*/ 1097819 h 1097819"/>
                  <a:gd name="connsiteX3" fmla="*/ 1914525 w 1914525"/>
                  <a:gd name="connsiteY3" fmla="*/ 935894 h 1097819"/>
                  <a:gd name="connsiteX4" fmla="*/ 704850 w 1914525"/>
                  <a:gd name="connsiteY4" fmla="*/ 2444 h 1097819"/>
                  <a:gd name="connsiteX0" fmla="*/ 704850 w 1914525"/>
                  <a:gd name="connsiteY0" fmla="*/ 21793 h 1117168"/>
                  <a:gd name="connsiteX1" fmla="*/ 0 w 1914525"/>
                  <a:gd name="connsiteY1" fmla="*/ 59893 h 1117168"/>
                  <a:gd name="connsiteX2" fmla="*/ 1581150 w 1914525"/>
                  <a:gd name="connsiteY2" fmla="*/ 1117168 h 1117168"/>
                  <a:gd name="connsiteX3" fmla="*/ 1914525 w 1914525"/>
                  <a:gd name="connsiteY3" fmla="*/ 955243 h 1117168"/>
                  <a:gd name="connsiteX4" fmla="*/ 704850 w 1914525"/>
                  <a:gd name="connsiteY4" fmla="*/ 21793 h 1117168"/>
                  <a:gd name="connsiteX0" fmla="*/ 704850 w 1914525"/>
                  <a:gd name="connsiteY0" fmla="*/ 21793 h 1079068"/>
                  <a:gd name="connsiteX1" fmla="*/ 0 w 1914525"/>
                  <a:gd name="connsiteY1" fmla="*/ 59893 h 1079068"/>
                  <a:gd name="connsiteX2" fmla="*/ 1676400 w 1914525"/>
                  <a:gd name="connsiteY2" fmla="*/ 1079068 h 1079068"/>
                  <a:gd name="connsiteX3" fmla="*/ 1914525 w 1914525"/>
                  <a:gd name="connsiteY3" fmla="*/ 955243 h 1079068"/>
                  <a:gd name="connsiteX4" fmla="*/ 704850 w 1914525"/>
                  <a:gd name="connsiteY4" fmla="*/ 21793 h 1079068"/>
                  <a:gd name="connsiteX0" fmla="*/ 485775 w 1695450"/>
                  <a:gd name="connsiteY0" fmla="*/ 21793 h 1079068"/>
                  <a:gd name="connsiteX1" fmla="*/ 0 w 1695450"/>
                  <a:gd name="connsiteY1" fmla="*/ 59893 h 1079068"/>
                  <a:gd name="connsiteX2" fmla="*/ 1457325 w 1695450"/>
                  <a:gd name="connsiteY2" fmla="*/ 1079068 h 1079068"/>
                  <a:gd name="connsiteX3" fmla="*/ 1695450 w 1695450"/>
                  <a:gd name="connsiteY3" fmla="*/ 955243 h 1079068"/>
                  <a:gd name="connsiteX4" fmla="*/ 485775 w 1695450"/>
                  <a:gd name="connsiteY4" fmla="*/ 21793 h 1079068"/>
                  <a:gd name="connsiteX0" fmla="*/ 485775 w 1695450"/>
                  <a:gd name="connsiteY0" fmla="*/ 21793 h 1021918"/>
                  <a:gd name="connsiteX1" fmla="*/ 0 w 1695450"/>
                  <a:gd name="connsiteY1" fmla="*/ 59893 h 1021918"/>
                  <a:gd name="connsiteX2" fmla="*/ 1362075 w 1695450"/>
                  <a:gd name="connsiteY2" fmla="*/ 1021918 h 1021918"/>
                  <a:gd name="connsiteX3" fmla="*/ 1695450 w 1695450"/>
                  <a:gd name="connsiteY3" fmla="*/ 955243 h 1021918"/>
                  <a:gd name="connsiteX4" fmla="*/ 485775 w 1695450"/>
                  <a:gd name="connsiteY4" fmla="*/ 21793 h 1021918"/>
                  <a:gd name="connsiteX0" fmla="*/ 485775 w 1695450"/>
                  <a:gd name="connsiteY0" fmla="*/ 16934 h 1017059"/>
                  <a:gd name="connsiteX1" fmla="*/ 0 w 1695450"/>
                  <a:gd name="connsiteY1" fmla="*/ 55034 h 1017059"/>
                  <a:gd name="connsiteX2" fmla="*/ 1362075 w 1695450"/>
                  <a:gd name="connsiteY2" fmla="*/ 1017059 h 1017059"/>
                  <a:gd name="connsiteX3" fmla="*/ 1695450 w 1695450"/>
                  <a:gd name="connsiteY3" fmla="*/ 950384 h 1017059"/>
                  <a:gd name="connsiteX4" fmla="*/ 485775 w 1695450"/>
                  <a:gd name="connsiteY4" fmla="*/ 16934 h 1017059"/>
                  <a:gd name="connsiteX0" fmla="*/ 485775 w 1695450"/>
                  <a:gd name="connsiteY0" fmla="*/ 16934 h 1017059"/>
                  <a:gd name="connsiteX1" fmla="*/ 0 w 1695450"/>
                  <a:gd name="connsiteY1" fmla="*/ 55034 h 1017059"/>
                  <a:gd name="connsiteX2" fmla="*/ 1362075 w 1695450"/>
                  <a:gd name="connsiteY2" fmla="*/ 1017059 h 1017059"/>
                  <a:gd name="connsiteX3" fmla="*/ 1695450 w 1695450"/>
                  <a:gd name="connsiteY3" fmla="*/ 950384 h 1017059"/>
                  <a:gd name="connsiteX4" fmla="*/ 485775 w 1695450"/>
                  <a:gd name="connsiteY4" fmla="*/ 16934 h 1017059"/>
                  <a:gd name="connsiteX0" fmla="*/ 419100 w 1628775"/>
                  <a:gd name="connsiteY0" fmla="*/ 16934 h 1017059"/>
                  <a:gd name="connsiteX1" fmla="*/ 0 w 1628775"/>
                  <a:gd name="connsiteY1" fmla="*/ 55034 h 1017059"/>
                  <a:gd name="connsiteX2" fmla="*/ 1295400 w 1628775"/>
                  <a:gd name="connsiteY2" fmla="*/ 1017059 h 1017059"/>
                  <a:gd name="connsiteX3" fmla="*/ 1628775 w 1628775"/>
                  <a:gd name="connsiteY3" fmla="*/ 950384 h 1017059"/>
                  <a:gd name="connsiteX4" fmla="*/ 419100 w 1628775"/>
                  <a:gd name="connsiteY4" fmla="*/ 16934 h 1017059"/>
                  <a:gd name="connsiteX0" fmla="*/ 419100 w 1628775"/>
                  <a:gd name="connsiteY0" fmla="*/ 21793 h 1021918"/>
                  <a:gd name="connsiteX1" fmla="*/ 0 w 1628775"/>
                  <a:gd name="connsiteY1" fmla="*/ 59893 h 1021918"/>
                  <a:gd name="connsiteX2" fmla="*/ 1295400 w 1628775"/>
                  <a:gd name="connsiteY2" fmla="*/ 1021918 h 1021918"/>
                  <a:gd name="connsiteX3" fmla="*/ 1628775 w 1628775"/>
                  <a:gd name="connsiteY3" fmla="*/ 955243 h 1021918"/>
                  <a:gd name="connsiteX4" fmla="*/ 419100 w 1628775"/>
                  <a:gd name="connsiteY4" fmla="*/ 21793 h 1021918"/>
                  <a:gd name="connsiteX0" fmla="*/ 419100 w 1628775"/>
                  <a:gd name="connsiteY0" fmla="*/ 38457 h 1038582"/>
                  <a:gd name="connsiteX1" fmla="*/ 0 w 1628775"/>
                  <a:gd name="connsiteY1" fmla="*/ 76557 h 1038582"/>
                  <a:gd name="connsiteX2" fmla="*/ 1295400 w 1628775"/>
                  <a:gd name="connsiteY2" fmla="*/ 1038582 h 1038582"/>
                  <a:gd name="connsiteX3" fmla="*/ 1628775 w 1628775"/>
                  <a:gd name="connsiteY3" fmla="*/ 971907 h 1038582"/>
                  <a:gd name="connsiteX4" fmla="*/ 419100 w 1628775"/>
                  <a:gd name="connsiteY4" fmla="*/ 38457 h 1038582"/>
                  <a:gd name="connsiteX0" fmla="*/ 419100 w 1628775"/>
                  <a:gd name="connsiteY0" fmla="*/ 42655 h 1042780"/>
                  <a:gd name="connsiteX1" fmla="*/ 0 w 1628775"/>
                  <a:gd name="connsiteY1" fmla="*/ 80755 h 1042780"/>
                  <a:gd name="connsiteX2" fmla="*/ 1295400 w 1628775"/>
                  <a:gd name="connsiteY2" fmla="*/ 1042780 h 1042780"/>
                  <a:gd name="connsiteX3" fmla="*/ 1628775 w 1628775"/>
                  <a:gd name="connsiteY3" fmla="*/ 976105 h 1042780"/>
                  <a:gd name="connsiteX4" fmla="*/ 419100 w 1628775"/>
                  <a:gd name="connsiteY4" fmla="*/ 42655 h 1042780"/>
                  <a:gd name="connsiteX0" fmla="*/ 419100 w 1628775"/>
                  <a:gd name="connsiteY0" fmla="*/ 42655 h 1042780"/>
                  <a:gd name="connsiteX1" fmla="*/ 0 w 1628775"/>
                  <a:gd name="connsiteY1" fmla="*/ 80755 h 1042780"/>
                  <a:gd name="connsiteX2" fmla="*/ 1295400 w 1628775"/>
                  <a:gd name="connsiteY2" fmla="*/ 1042780 h 1042780"/>
                  <a:gd name="connsiteX3" fmla="*/ 1628775 w 1628775"/>
                  <a:gd name="connsiteY3" fmla="*/ 976105 h 1042780"/>
                  <a:gd name="connsiteX4" fmla="*/ 419100 w 1628775"/>
                  <a:gd name="connsiteY4" fmla="*/ 42655 h 1042780"/>
                  <a:gd name="connsiteX0" fmla="*/ 419100 w 1628775"/>
                  <a:gd name="connsiteY0" fmla="*/ 45241 h 1045366"/>
                  <a:gd name="connsiteX1" fmla="*/ 0 w 1628775"/>
                  <a:gd name="connsiteY1" fmla="*/ 83341 h 1045366"/>
                  <a:gd name="connsiteX2" fmla="*/ 1295400 w 1628775"/>
                  <a:gd name="connsiteY2" fmla="*/ 1045366 h 1045366"/>
                  <a:gd name="connsiteX3" fmla="*/ 1628775 w 1628775"/>
                  <a:gd name="connsiteY3" fmla="*/ 978691 h 1045366"/>
                  <a:gd name="connsiteX4" fmla="*/ 419100 w 1628775"/>
                  <a:gd name="connsiteY4" fmla="*/ 45241 h 1045366"/>
                  <a:gd name="connsiteX0" fmla="*/ 383930 w 1593605"/>
                  <a:gd name="connsiteY0" fmla="*/ 45241 h 1045366"/>
                  <a:gd name="connsiteX1" fmla="*/ 0 w 1593605"/>
                  <a:gd name="connsiteY1" fmla="*/ 83341 h 1045366"/>
                  <a:gd name="connsiteX2" fmla="*/ 1260230 w 1593605"/>
                  <a:gd name="connsiteY2" fmla="*/ 1045366 h 1045366"/>
                  <a:gd name="connsiteX3" fmla="*/ 1593605 w 1593605"/>
                  <a:gd name="connsiteY3" fmla="*/ 978691 h 1045366"/>
                  <a:gd name="connsiteX4" fmla="*/ 383930 w 1593605"/>
                  <a:gd name="connsiteY4" fmla="*/ 45241 h 1045366"/>
                  <a:gd name="connsiteX0" fmla="*/ 383930 w 1593605"/>
                  <a:gd name="connsiteY0" fmla="*/ 38512 h 1038637"/>
                  <a:gd name="connsiteX1" fmla="*/ 0 w 1593605"/>
                  <a:gd name="connsiteY1" fmla="*/ 76612 h 1038637"/>
                  <a:gd name="connsiteX2" fmla="*/ 1260230 w 1593605"/>
                  <a:gd name="connsiteY2" fmla="*/ 1038637 h 1038637"/>
                  <a:gd name="connsiteX3" fmla="*/ 1593605 w 1593605"/>
                  <a:gd name="connsiteY3" fmla="*/ 971962 h 1038637"/>
                  <a:gd name="connsiteX4" fmla="*/ 383930 w 1593605"/>
                  <a:gd name="connsiteY4" fmla="*/ 38512 h 10386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93605" h="1038637">
                    <a:moveTo>
                      <a:pt x="383930" y="38512"/>
                    </a:moveTo>
                    <a:cubicBezTo>
                      <a:pt x="269874" y="-49899"/>
                      <a:pt x="81816" y="36070"/>
                      <a:pt x="0" y="76612"/>
                    </a:cubicBezTo>
                    <a:lnTo>
                      <a:pt x="1260230" y="1038637"/>
                    </a:lnTo>
                    <a:lnTo>
                      <a:pt x="1593605" y="971962"/>
                    </a:lnTo>
                    <a:lnTo>
                      <a:pt x="383930" y="38512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2" name="Down Arrow 1">
                <a:extLst>
                  <a:ext uri="{FF2B5EF4-FFF2-40B4-BE49-F238E27FC236}">
                    <a16:creationId xmlns:a16="http://schemas.microsoft.com/office/drawing/2014/main" id="{AAD751D7-A06C-4296-9A99-8EF1B0D56F00}"/>
                  </a:ext>
                </a:extLst>
              </p:cNvPr>
              <p:cNvSpPr/>
              <p:nvPr/>
            </p:nvSpPr>
            <p:spPr>
              <a:xfrm>
                <a:off x="3846587" y="1612057"/>
                <a:ext cx="1800200" cy="2766815"/>
              </a:xfrm>
              <a:custGeom>
                <a:avLst/>
                <a:gdLst>
                  <a:gd name="connsiteX0" fmla="*/ 221456 w 1800200"/>
                  <a:gd name="connsiteY0" fmla="*/ 0 h 2766815"/>
                  <a:gd name="connsiteX1" fmla="*/ 1512069 w 1800200"/>
                  <a:gd name="connsiteY1" fmla="*/ 968053 h 2766815"/>
                  <a:gd name="connsiteX2" fmla="*/ 1512069 w 1800200"/>
                  <a:gd name="connsiteY2" fmla="*/ 1838146 h 2766815"/>
                  <a:gd name="connsiteX3" fmla="*/ 1800200 w 1800200"/>
                  <a:gd name="connsiteY3" fmla="*/ 1838146 h 2766815"/>
                  <a:gd name="connsiteX4" fmla="*/ 900100 w 1800200"/>
                  <a:gd name="connsiteY4" fmla="*/ 2766815 h 2766815"/>
                  <a:gd name="connsiteX5" fmla="*/ 0 w 1800200"/>
                  <a:gd name="connsiteY5" fmla="*/ 1838146 h 2766815"/>
                  <a:gd name="connsiteX6" fmla="*/ 288131 w 1800200"/>
                  <a:gd name="connsiteY6" fmla="*/ 1838146 h 2766815"/>
                  <a:gd name="connsiteX7" fmla="*/ 221456 w 1800200"/>
                  <a:gd name="connsiteY7" fmla="*/ 0 h 2766815"/>
                  <a:gd name="connsiteX0" fmla="*/ 221456 w 1800200"/>
                  <a:gd name="connsiteY0" fmla="*/ 0 h 2766815"/>
                  <a:gd name="connsiteX1" fmla="*/ 1512069 w 1800200"/>
                  <a:gd name="connsiteY1" fmla="*/ 968053 h 2766815"/>
                  <a:gd name="connsiteX2" fmla="*/ 1512069 w 1800200"/>
                  <a:gd name="connsiteY2" fmla="*/ 1838146 h 2766815"/>
                  <a:gd name="connsiteX3" fmla="*/ 1800200 w 1800200"/>
                  <a:gd name="connsiteY3" fmla="*/ 1838146 h 2766815"/>
                  <a:gd name="connsiteX4" fmla="*/ 900100 w 1800200"/>
                  <a:gd name="connsiteY4" fmla="*/ 2766815 h 2766815"/>
                  <a:gd name="connsiteX5" fmla="*/ 0 w 1800200"/>
                  <a:gd name="connsiteY5" fmla="*/ 1838146 h 2766815"/>
                  <a:gd name="connsiteX6" fmla="*/ 288131 w 1800200"/>
                  <a:gd name="connsiteY6" fmla="*/ 1838146 h 2766815"/>
                  <a:gd name="connsiteX7" fmla="*/ 221456 w 1800200"/>
                  <a:gd name="connsiteY7" fmla="*/ 0 h 2766815"/>
                  <a:gd name="connsiteX0" fmla="*/ 221456 w 1800200"/>
                  <a:gd name="connsiteY0" fmla="*/ 0 h 2766815"/>
                  <a:gd name="connsiteX1" fmla="*/ 1464444 w 1800200"/>
                  <a:gd name="connsiteY1" fmla="*/ 929953 h 2766815"/>
                  <a:gd name="connsiteX2" fmla="*/ 1512069 w 1800200"/>
                  <a:gd name="connsiteY2" fmla="*/ 1838146 h 2766815"/>
                  <a:gd name="connsiteX3" fmla="*/ 1800200 w 1800200"/>
                  <a:gd name="connsiteY3" fmla="*/ 1838146 h 2766815"/>
                  <a:gd name="connsiteX4" fmla="*/ 900100 w 1800200"/>
                  <a:gd name="connsiteY4" fmla="*/ 2766815 h 2766815"/>
                  <a:gd name="connsiteX5" fmla="*/ 0 w 1800200"/>
                  <a:gd name="connsiteY5" fmla="*/ 1838146 h 2766815"/>
                  <a:gd name="connsiteX6" fmla="*/ 288131 w 1800200"/>
                  <a:gd name="connsiteY6" fmla="*/ 1838146 h 2766815"/>
                  <a:gd name="connsiteX7" fmla="*/ 221456 w 1800200"/>
                  <a:gd name="connsiteY7" fmla="*/ 0 h 2766815"/>
                  <a:gd name="connsiteX0" fmla="*/ 221456 w 1800200"/>
                  <a:gd name="connsiteY0" fmla="*/ 0 h 2766815"/>
                  <a:gd name="connsiteX1" fmla="*/ 1464444 w 1800200"/>
                  <a:gd name="connsiteY1" fmla="*/ 929953 h 2766815"/>
                  <a:gd name="connsiteX2" fmla="*/ 1512069 w 1800200"/>
                  <a:gd name="connsiteY2" fmla="*/ 1838146 h 2766815"/>
                  <a:gd name="connsiteX3" fmla="*/ 1800200 w 1800200"/>
                  <a:gd name="connsiteY3" fmla="*/ 1838146 h 2766815"/>
                  <a:gd name="connsiteX4" fmla="*/ 900100 w 1800200"/>
                  <a:gd name="connsiteY4" fmla="*/ 2766815 h 2766815"/>
                  <a:gd name="connsiteX5" fmla="*/ 0 w 1800200"/>
                  <a:gd name="connsiteY5" fmla="*/ 1838146 h 2766815"/>
                  <a:gd name="connsiteX6" fmla="*/ 288131 w 1800200"/>
                  <a:gd name="connsiteY6" fmla="*/ 1838146 h 2766815"/>
                  <a:gd name="connsiteX7" fmla="*/ 221456 w 1800200"/>
                  <a:gd name="connsiteY7" fmla="*/ 0 h 2766815"/>
                  <a:gd name="connsiteX0" fmla="*/ 221456 w 1800200"/>
                  <a:gd name="connsiteY0" fmla="*/ 0 h 2766815"/>
                  <a:gd name="connsiteX1" fmla="*/ 1464444 w 1800200"/>
                  <a:gd name="connsiteY1" fmla="*/ 929953 h 2766815"/>
                  <a:gd name="connsiteX2" fmla="*/ 1512069 w 1800200"/>
                  <a:gd name="connsiteY2" fmla="*/ 1838146 h 2766815"/>
                  <a:gd name="connsiteX3" fmla="*/ 1800200 w 1800200"/>
                  <a:gd name="connsiteY3" fmla="*/ 1838146 h 2766815"/>
                  <a:gd name="connsiteX4" fmla="*/ 900100 w 1800200"/>
                  <a:gd name="connsiteY4" fmla="*/ 2766815 h 2766815"/>
                  <a:gd name="connsiteX5" fmla="*/ 0 w 1800200"/>
                  <a:gd name="connsiteY5" fmla="*/ 1838146 h 2766815"/>
                  <a:gd name="connsiteX6" fmla="*/ 288131 w 1800200"/>
                  <a:gd name="connsiteY6" fmla="*/ 1838146 h 2766815"/>
                  <a:gd name="connsiteX7" fmla="*/ 221456 w 1800200"/>
                  <a:gd name="connsiteY7" fmla="*/ 0 h 2766815"/>
                  <a:gd name="connsiteX0" fmla="*/ 221456 w 1800200"/>
                  <a:gd name="connsiteY0" fmla="*/ 0 h 2766815"/>
                  <a:gd name="connsiteX1" fmla="*/ 1464444 w 1800200"/>
                  <a:gd name="connsiteY1" fmla="*/ 929953 h 2766815"/>
                  <a:gd name="connsiteX2" fmla="*/ 1512069 w 1800200"/>
                  <a:gd name="connsiteY2" fmla="*/ 1838146 h 2766815"/>
                  <a:gd name="connsiteX3" fmla="*/ 1800200 w 1800200"/>
                  <a:gd name="connsiteY3" fmla="*/ 1838146 h 2766815"/>
                  <a:gd name="connsiteX4" fmla="*/ 900100 w 1800200"/>
                  <a:gd name="connsiteY4" fmla="*/ 2766815 h 2766815"/>
                  <a:gd name="connsiteX5" fmla="*/ 0 w 1800200"/>
                  <a:gd name="connsiteY5" fmla="*/ 1838146 h 2766815"/>
                  <a:gd name="connsiteX6" fmla="*/ 288131 w 1800200"/>
                  <a:gd name="connsiteY6" fmla="*/ 1838146 h 2766815"/>
                  <a:gd name="connsiteX7" fmla="*/ 221456 w 1800200"/>
                  <a:gd name="connsiteY7" fmla="*/ 0 h 2766815"/>
                  <a:gd name="connsiteX0" fmla="*/ 221456 w 1800200"/>
                  <a:gd name="connsiteY0" fmla="*/ 0 h 2766815"/>
                  <a:gd name="connsiteX1" fmla="*/ 1464444 w 1800200"/>
                  <a:gd name="connsiteY1" fmla="*/ 929953 h 2766815"/>
                  <a:gd name="connsiteX2" fmla="*/ 1512069 w 1800200"/>
                  <a:gd name="connsiteY2" fmla="*/ 1838146 h 2766815"/>
                  <a:gd name="connsiteX3" fmla="*/ 1800200 w 1800200"/>
                  <a:gd name="connsiteY3" fmla="*/ 1838146 h 2766815"/>
                  <a:gd name="connsiteX4" fmla="*/ 900100 w 1800200"/>
                  <a:gd name="connsiteY4" fmla="*/ 2766815 h 2766815"/>
                  <a:gd name="connsiteX5" fmla="*/ 0 w 1800200"/>
                  <a:gd name="connsiteY5" fmla="*/ 1838146 h 2766815"/>
                  <a:gd name="connsiteX6" fmla="*/ 288131 w 1800200"/>
                  <a:gd name="connsiteY6" fmla="*/ 1838146 h 2766815"/>
                  <a:gd name="connsiteX7" fmla="*/ 221456 w 1800200"/>
                  <a:gd name="connsiteY7" fmla="*/ 0 h 27668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00200" h="2766815">
                    <a:moveTo>
                      <a:pt x="221456" y="0"/>
                    </a:moveTo>
                    <a:lnTo>
                      <a:pt x="1464444" y="929953"/>
                    </a:lnTo>
                    <a:cubicBezTo>
                      <a:pt x="1514023" y="992361"/>
                      <a:pt x="1496194" y="1535415"/>
                      <a:pt x="1512069" y="1838146"/>
                    </a:cubicBezTo>
                    <a:lnTo>
                      <a:pt x="1800200" y="1838146"/>
                    </a:lnTo>
                    <a:lnTo>
                      <a:pt x="900100" y="2766815"/>
                    </a:lnTo>
                    <a:lnTo>
                      <a:pt x="0" y="1838146"/>
                    </a:lnTo>
                    <a:lnTo>
                      <a:pt x="288131" y="1838146"/>
                    </a:lnTo>
                    <a:cubicBezTo>
                      <a:pt x="288131" y="1238131"/>
                      <a:pt x="297656" y="104715"/>
                      <a:pt x="22145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21" name="그룹 20">
            <a:extLst>
              <a:ext uri="{FF2B5EF4-FFF2-40B4-BE49-F238E27FC236}">
                <a16:creationId xmlns:a16="http://schemas.microsoft.com/office/drawing/2014/main" id="{E1CCB6B9-A67C-47EC-9EAF-718207CA8318}"/>
              </a:ext>
            </a:extLst>
          </p:cNvPr>
          <p:cNvGrpSpPr/>
          <p:nvPr/>
        </p:nvGrpSpPr>
        <p:grpSpPr>
          <a:xfrm>
            <a:off x="7871725" y="2114374"/>
            <a:ext cx="3443975" cy="901282"/>
            <a:chOff x="7871725" y="2759312"/>
            <a:chExt cx="2304256" cy="901282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ADCBDC79-F93C-4FFC-B675-10793F7BEA6A}"/>
                </a:ext>
              </a:extLst>
            </p:cNvPr>
            <p:cNvSpPr txBox="1"/>
            <p:nvPr/>
          </p:nvSpPr>
          <p:spPr>
            <a:xfrm>
              <a:off x="7871725" y="2759312"/>
              <a:ext cx="2304256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0CA588D6-2EBD-4DF7-90A9-DBDF0B05EBAD}"/>
                </a:ext>
              </a:extLst>
            </p:cNvPr>
            <p:cNvSpPr txBox="1"/>
            <p:nvPr/>
          </p:nvSpPr>
          <p:spPr>
            <a:xfrm>
              <a:off x="7871725" y="3014263"/>
              <a:ext cx="2304256" cy="646331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" name="그룹 23">
            <a:extLst>
              <a:ext uri="{FF2B5EF4-FFF2-40B4-BE49-F238E27FC236}">
                <a16:creationId xmlns:a16="http://schemas.microsoft.com/office/drawing/2014/main" id="{A1EE7B84-E729-4369-B8FC-66DB3740D970}"/>
              </a:ext>
            </a:extLst>
          </p:cNvPr>
          <p:cNvGrpSpPr/>
          <p:nvPr/>
        </p:nvGrpSpPr>
        <p:grpSpPr>
          <a:xfrm>
            <a:off x="7871725" y="4049292"/>
            <a:ext cx="3443975" cy="901282"/>
            <a:chOff x="7871725" y="4174355"/>
            <a:chExt cx="2304256" cy="901282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C4E8D391-D0AA-4439-9EC8-33C8385269BB}"/>
                </a:ext>
              </a:extLst>
            </p:cNvPr>
            <p:cNvSpPr txBox="1"/>
            <p:nvPr/>
          </p:nvSpPr>
          <p:spPr>
            <a:xfrm>
              <a:off x="7871725" y="4174355"/>
              <a:ext cx="2304256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060560A4-AFF9-4E66-8239-BC510F566BA7}"/>
                </a:ext>
              </a:extLst>
            </p:cNvPr>
            <p:cNvSpPr txBox="1"/>
            <p:nvPr/>
          </p:nvSpPr>
          <p:spPr>
            <a:xfrm>
              <a:off x="7871725" y="4429306"/>
              <a:ext cx="2304256" cy="646331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7" name="그룹 26">
            <a:extLst>
              <a:ext uri="{FF2B5EF4-FFF2-40B4-BE49-F238E27FC236}">
                <a16:creationId xmlns:a16="http://schemas.microsoft.com/office/drawing/2014/main" id="{AE9E51F0-5337-4A20-9535-FA8B36FF161D}"/>
              </a:ext>
            </a:extLst>
          </p:cNvPr>
          <p:cNvGrpSpPr/>
          <p:nvPr/>
        </p:nvGrpSpPr>
        <p:grpSpPr>
          <a:xfrm>
            <a:off x="1734176" y="1819395"/>
            <a:ext cx="3489221" cy="901282"/>
            <a:chOff x="2375857" y="2162958"/>
            <a:chExt cx="2304256" cy="901282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FF5F3732-7BE4-40DB-AB41-F7BC0C470B07}"/>
                </a:ext>
              </a:extLst>
            </p:cNvPr>
            <p:cNvSpPr txBox="1"/>
            <p:nvPr/>
          </p:nvSpPr>
          <p:spPr>
            <a:xfrm>
              <a:off x="2375857" y="2162958"/>
              <a:ext cx="2304256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9D5F9B03-7D22-459D-9C40-091BAA7F7FAE}"/>
                </a:ext>
              </a:extLst>
            </p:cNvPr>
            <p:cNvSpPr txBox="1"/>
            <p:nvPr/>
          </p:nvSpPr>
          <p:spPr>
            <a:xfrm>
              <a:off x="2375857" y="2417909"/>
              <a:ext cx="2304256" cy="646331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0" name="그룹 29">
            <a:extLst>
              <a:ext uri="{FF2B5EF4-FFF2-40B4-BE49-F238E27FC236}">
                <a16:creationId xmlns:a16="http://schemas.microsoft.com/office/drawing/2014/main" id="{1D954F28-F101-43F9-9A69-590945824592}"/>
              </a:ext>
            </a:extLst>
          </p:cNvPr>
          <p:cNvGrpSpPr/>
          <p:nvPr/>
        </p:nvGrpSpPr>
        <p:grpSpPr>
          <a:xfrm>
            <a:off x="909541" y="3962490"/>
            <a:ext cx="3489221" cy="901282"/>
            <a:chOff x="2375857" y="3963158"/>
            <a:chExt cx="2304256" cy="901282"/>
          </a:xfrm>
        </p:grpSpPr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5BEDAC2F-FF9D-4A6B-B917-8726FF93B29C}"/>
                </a:ext>
              </a:extLst>
            </p:cNvPr>
            <p:cNvSpPr txBox="1"/>
            <p:nvPr/>
          </p:nvSpPr>
          <p:spPr>
            <a:xfrm>
              <a:off x="2375857" y="3963158"/>
              <a:ext cx="2304256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F8123B1A-50B5-4704-AD40-7CCE03E6AF77}"/>
                </a:ext>
              </a:extLst>
            </p:cNvPr>
            <p:cNvSpPr txBox="1"/>
            <p:nvPr/>
          </p:nvSpPr>
          <p:spPr>
            <a:xfrm>
              <a:off x="2375857" y="4218109"/>
              <a:ext cx="2304256" cy="646331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3" name="그룹 32">
            <a:extLst>
              <a:ext uri="{FF2B5EF4-FFF2-40B4-BE49-F238E27FC236}">
                <a16:creationId xmlns:a16="http://schemas.microsoft.com/office/drawing/2014/main" id="{632EF639-2ADF-4FFF-8FCA-646125F504E4}"/>
              </a:ext>
            </a:extLst>
          </p:cNvPr>
          <p:cNvGrpSpPr/>
          <p:nvPr/>
        </p:nvGrpSpPr>
        <p:grpSpPr>
          <a:xfrm>
            <a:off x="5938182" y="5280823"/>
            <a:ext cx="3443975" cy="901282"/>
            <a:chOff x="5735960" y="5255111"/>
            <a:chExt cx="2304256" cy="901282"/>
          </a:xfrm>
        </p:grpSpPr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34C1D541-7BF1-48CF-A9B9-9445A7D6EBD3}"/>
                </a:ext>
              </a:extLst>
            </p:cNvPr>
            <p:cNvSpPr txBox="1"/>
            <p:nvPr/>
          </p:nvSpPr>
          <p:spPr>
            <a:xfrm>
              <a:off x="5735960" y="5255111"/>
              <a:ext cx="2304256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7F311304-AE53-41B7-98A0-213BF8FF6AA2}"/>
                </a:ext>
              </a:extLst>
            </p:cNvPr>
            <p:cNvSpPr txBox="1"/>
            <p:nvPr/>
          </p:nvSpPr>
          <p:spPr>
            <a:xfrm>
              <a:off x="5735960" y="5510062"/>
              <a:ext cx="2304256" cy="646331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6" name="Rounded Rectangle 5">
            <a:extLst>
              <a:ext uri="{FF2B5EF4-FFF2-40B4-BE49-F238E27FC236}">
                <a16:creationId xmlns:a16="http://schemas.microsoft.com/office/drawing/2014/main" id="{906789CC-5253-48AE-B953-20E53A3BA655}"/>
              </a:ext>
            </a:extLst>
          </p:cNvPr>
          <p:cNvSpPr/>
          <p:nvPr/>
        </p:nvSpPr>
        <p:spPr>
          <a:xfrm flipH="1">
            <a:off x="5158562" y="3544515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7" name="Teardrop 1">
            <a:extLst>
              <a:ext uri="{FF2B5EF4-FFF2-40B4-BE49-F238E27FC236}">
                <a16:creationId xmlns:a16="http://schemas.microsoft.com/office/drawing/2014/main" id="{7080EA7F-C4C2-46F4-8957-B850988865D7}"/>
              </a:ext>
            </a:extLst>
          </p:cNvPr>
          <p:cNvSpPr/>
          <p:nvPr/>
        </p:nvSpPr>
        <p:spPr>
          <a:xfrm rot="18805991">
            <a:off x="5913687" y="2998305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8" name="Round Same Side Corner Rectangle 11">
            <a:extLst>
              <a:ext uri="{FF2B5EF4-FFF2-40B4-BE49-F238E27FC236}">
                <a16:creationId xmlns:a16="http://schemas.microsoft.com/office/drawing/2014/main" id="{5EBE5B54-6642-4BC9-8BF7-CE1081AF4C92}"/>
              </a:ext>
            </a:extLst>
          </p:cNvPr>
          <p:cNvSpPr>
            <a:spLocks noChangeAspect="1"/>
          </p:cNvSpPr>
          <p:nvPr/>
        </p:nvSpPr>
        <p:spPr>
          <a:xfrm rot="9900000">
            <a:off x="5520116" y="4393909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9" name="Rounded Rectangle 27">
            <a:extLst>
              <a:ext uri="{FF2B5EF4-FFF2-40B4-BE49-F238E27FC236}">
                <a16:creationId xmlns:a16="http://schemas.microsoft.com/office/drawing/2014/main" id="{68583CBD-A651-43AF-A926-2151BCB4ECB6}"/>
              </a:ext>
            </a:extLst>
          </p:cNvPr>
          <p:cNvSpPr/>
          <p:nvPr/>
        </p:nvSpPr>
        <p:spPr>
          <a:xfrm>
            <a:off x="6633028" y="3628975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0" name="Block Arc 10">
            <a:extLst>
              <a:ext uri="{FF2B5EF4-FFF2-40B4-BE49-F238E27FC236}">
                <a16:creationId xmlns:a16="http://schemas.microsoft.com/office/drawing/2014/main" id="{4B9503D1-9542-4283-840B-DC2551A97FDB}"/>
              </a:ext>
            </a:extLst>
          </p:cNvPr>
          <p:cNvSpPr/>
          <p:nvPr/>
        </p:nvSpPr>
        <p:spPr>
          <a:xfrm>
            <a:off x="6332310" y="4457577"/>
            <a:ext cx="431509" cy="29228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11164</TotalTime>
  <Words>140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10</cp:revision>
  <dcterms:created xsi:type="dcterms:W3CDTF">2018-02-18T19:39:47Z</dcterms:created>
  <dcterms:modified xsi:type="dcterms:W3CDTF">2018-04-13T02:07:46Z</dcterms:modified>
</cp:coreProperties>
</file>