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1.4603495744203879E-3"/>
          <c:y val="6.3117407827583447E-2"/>
          <c:w val="0.99437804559682919"/>
          <c:h val="0.92299783567200611"/>
        </c:manualLayout>
      </c:layout>
      <c:doughnut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80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판매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D10-4752-9481-038E4D06F0B0}"/>
              </c:ext>
            </c:extLst>
          </c:dPt>
          <c:dPt>
            <c:idx val="1"/>
            <c:bubble3D val="0"/>
            <c:spPr>
              <a:solidFill>
                <a:schemeClr val="accent1">
                  <a:lumMod val="20000"/>
                  <a:lumOff val="8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D10-4752-9481-038E4D06F0B0}"/>
              </c:ext>
            </c:extLst>
          </c:dPt>
          <c:cat>
            <c:strRef>
              <c:f>Sheet1!$A$2:$A$3</c:f>
              <c:strCache>
                <c:ptCount val="2"/>
                <c:pt idx="0">
                  <c:v>1분기</c:v>
                </c:pt>
                <c:pt idx="1">
                  <c:v>2분기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60</c:v>
                </c:pt>
                <c:pt idx="1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D10-4752-9481-038E4D06F0B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ko-K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판매</c:v>
                </c:pt>
              </c:strCache>
            </c:strRef>
          </c:tx>
          <c:dPt>
            <c:idx val="0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8A1-4EBD-8063-0ED3D7677C27}"/>
              </c:ext>
            </c:extLst>
          </c:dPt>
          <c:dPt>
            <c:idx val="1"/>
            <c:bubble3D val="0"/>
            <c:spPr>
              <a:solidFill>
                <a:schemeClr val="accent2">
                  <a:lumMod val="10000"/>
                  <a:lumOff val="9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8A1-4EBD-8063-0ED3D7677C27}"/>
              </c:ext>
            </c:extLst>
          </c:dPt>
          <c:cat>
            <c:strRef>
              <c:f>Sheet1!$A$2:$A$3</c:f>
              <c:strCache>
                <c:ptCount val="2"/>
                <c:pt idx="0">
                  <c:v>1분기</c:v>
                </c:pt>
                <c:pt idx="1">
                  <c:v>2분기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80</c:v>
                </c:pt>
                <c:pt idx="1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8A1-4EBD-8063-0ED3D7677C2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ko-K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aphicFrame>
        <p:nvGraphicFramePr>
          <p:cNvPr id="289" name="Chart 7">
            <a:extLst>
              <a:ext uri="{FF2B5EF4-FFF2-40B4-BE49-F238E27FC236}">
                <a16:creationId xmlns:a16="http://schemas.microsoft.com/office/drawing/2014/main" id="{D3F2E188-D846-48C1-A1E8-4B6DC013030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69680872"/>
              </p:ext>
            </p:extLst>
          </p:nvPr>
        </p:nvGraphicFramePr>
        <p:xfrm>
          <a:off x="6397839" y="3646987"/>
          <a:ext cx="1531619" cy="16500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90" name="TextBox 289">
            <a:extLst>
              <a:ext uri="{FF2B5EF4-FFF2-40B4-BE49-F238E27FC236}">
                <a16:creationId xmlns:a16="http://schemas.microsoft.com/office/drawing/2014/main" id="{0AF2B76D-45C8-428D-8434-36E00F997E93}"/>
              </a:ext>
            </a:extLst>
          </p:cNvPr>
          <p:cNvSpPr txBox="1"/>
          <p:nvPr/>
        </p:nvSpPr>
        <p:spPr>
          <a:xfrm>
            <a:off x="4631069" y="4241189"/>
            <a:ext cx="800920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80%</a:t>
            </a:r>
            <a:endParaRPr lang="ko-KR" altLang="en-US" sz="2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91" name="TextBox 290">
            <a:extLst>
              <a:ext uri="{FF2B5EF4-FFF2-40B4-BE49-F238E27FC236}">
                <a16:creationId xmlns:a16="http://schemas.microsoft.com/office/drawing/2014/main" id="{CC151BE8-9831-4A03-ADC5-8D2E4939CB6C}"/>
              </a:ext>
            </a:extLst>
          </p:cNvPr>
          <p:cNvSpPr txBox="1"/>
          <p:nvPr/>
        </p:nvSpPr>
        <p:spPr>
          <a:xfrm>
            <a:off x="6763188" y="4241189"/>
            <a:ext cx="800920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60%</a:t>
            </a:r>
            <a:endParaRPr lang="ko-KR" altLang="en-US" sz="2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92" name="Round Same Side Corner Rectangle 8">
            <a:extLst>
              <a:ext uri="{FF2B5EF4-FFF2-40B4-BE49-F238E27FC236}">
                <a16:creationId xmlns:a16="http://schemas.microsoft.com/office/drawing/2014/main" id="{2FC7D2BC-1B7D-445A-BB80-B8C940828225}"/>
              </a:ext>
            </a:extLst>
          </p:cNvPr>
          <p:cNvSpPr/>
          <p:nvPr/>
        </p:nvSpPr>
        <p:spPr>
          <a:xfrm flipH="1">
            <a:off x="4733751" y="1932527"/>
            <a:ext cx="595555" cy="1568544"/>
          </a:xfrm>
          <a:custGeom>
            <a:avLst/>
            <a:gdLst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8887 w 1489775"/>
              <a:gd name="connsiteY10" fmla="*/ 2305078 h 3923699"/>
              <a:gd name="connsiteX11" fmla="*/ 1151853 w 1489775"/>
              <a:gd name="connsiteY11" fmla="*/ 3743699 h 3923699"/>
              <a:gd name="connsiteX12" fmla="*/ 971853 w 1489775"/>
              <a:gd name="connsiteY12" fmla="*/ 3923699 h 3923699"/>
              <a:gd name="connsiteX13" fmla="*/ 791853 w 1489775"/>
              <a:gd name="connsiteY13" fmla="*/ 3743699 h 3923699"/>
              <a:gd name="connsiteX14" fmla="*/ 791853 w 1489775"/>
              <a:gd name="connsiteY14" fmla="*/ 2305078 h 3923699"/>
              <a:gd name="connsiteX15" fmla="*/ 683854 w 1489775"/>
              <a:gd name="connsiteY15" fmla="*/ 2305078 h 3923699"/>
              <a:gd name="connsiteX16" fmla="*/ 683854 w 1489775"/>
              <a:gd name="connsiteY16" fmla="*/ 3743698 h 3923699"/>
              <a:gd name="connsiteX17" fmla="*/ 503854 w 1489775"/>
              <a:gd name="connsiteY17" fmla="*/ 3923698 h 3923699"/>
              <a:gd name="connsiteX18" fmla="*/ 323854 w 1489775"/>
              <a:gd name="connsiteY18" fmla="*/ 3743698 h 3923699"/>
              <a:gd name="connsiteX19" fmla="*/ 323854 w 1489775"/>
              <a:gd name="connsiteY19" fmla="*/ 2238914 h 3923699"/>
              <a:gd name="connsiteX20" fmla="*/ 330887 w 1489775"/>
              <a:gd name="connsiteY20" fmla="*/ 2238914 h 3923699"/>
              <a:gd name="connsiteX21" fmla="*/ 330887 w 1489775"/>
              <a:gd name="connsiteY21" fmla="*/ 1390678 h 3923699"/>
              <a:gd name="connsiteX22" fmla="*/ 288033 w 1489775"/>
              <a:gd name="connsiteY22" fmla="*/ 1390678 h 3923699"/>
              <a:gd name="connsiteX23" fmla="*/ 288033 w 1489775"/>
              <a:gd name="connsiteY23" fmla="*/ 2063902 h 3923699"/>
              <a:gd name="connsiteX24" fmla="*/ 144017 w 1489775"/>
              <a:gd name="connsiteY24" fmla="*/ 2207918 h 3923699"/>
              <a:gd name="connsiteX25" fmla="*/ 1 w 1489775"/>
              <a:gd name="connsiteY25" fmla="*/ 2063902 h 3923699"/>
              <a:gd name="connsiteX26" fmla="*/ 1 w 1489775"/>
              <a:gd name="connsiteY26" fmla="*/ 1390678 h 3923699"/>
              <a:gd name="connsiteX27" fmla="*/ 0 w 1489775"/>
              <a:gd name="connsiteY27" fmla="*/ 1390678 h 3923699"/>
              <a:gd name="connsiteX28" fmla="*/ 0 w 1489775"/>
              <a:gd name="connsiteY28" fmla="*/ 1030958 h 3923699"/>
              <a:gd name="connsiteX29" fmla="*/ 280204 w 1489775"/>
              <a:gd name="connsiteY29" fmla="*/ 750754 h 3923699"/>
              <a:gd name="connsiteX30" fmla="*/ 744888 w 1489775"/>
              <a:gd name="connsiteY30" fmla="*/ 0 h 3923699"/>
              <a:gd name="connsiteX31" fmla="*/ 1082199 w 1489775"/>
              <a:gd name="connsiteY31" fmla="*/ 337311 h 3923699"/>
              <a:gd name="connsiteX32" fmla="*/ 744888 w 1489775"/>
              <a:gd name="connsiteY32" fmla="*/ 674622 h 3923699"/>
              <a:gd name="connsiteX33" fmla="*/ 407577 w 1489775"/>
              <a:gd name="connsiteY33" fmla="*/ 337311 h 3923699"/>
              <a:gd name="connsiteX34" fmla="*/ 744888 w 1489775"/>
              <a:gd name="connsiteY34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23854 w 1489775"/>
              <a:gd name="connsiteY18" fmla="*/ 2238914 h 3923699"/>
              <a:gd name="connsiteX19" fmla="*/ 330887 w 1489775"/>
              <a:gd name="connsiteY19" fmla="*/ 2238914 h 3923699"/>
              <a:gd name="connsiteX20" fmla="*/ 330887 w 1489775"/>
              <a:gd name="connsiteY20" fmla="*/ 1390678 h 3923699"/>
              <a:gd name="connsiteX21" fmla="*/ 288033 w 1489775"/>
              <a:gd name="connsiteY21" fmla="*/ 1390678 h 3923699"/>
              <a:gd name="connsiteX22" fmla="*/ 288033 w 1489775"/>
              <a:gd name="connsiteY22" fmla="*/ 2063902 h 3923699"/>
              <a:gd name="connsiteX23" fmla="*/ 144017 w 1489775"/>
              <a:gd name="connsiteY23" fmla="*/ 2207918 h 3923699"/>
              <a:gd name="connsiteX24" fmla="*/ 1 w 1489775"/>
              <a:gd name="connsiteY24" fmla="*/ 2063902 h 3923699"/>
              <a:gd name="connsiteX25" fmla="*/ 1 w 1489775"/>
              <a:gd name="connsiteY25" fmla="*/ 1390678 h 3923699"/>
              <a:gd name="connsiteX26" fmla="*/ 0 w 1489775"/>
              <a:gd name="connsiteY26" fmla="*/ 1390678 h 3923699"/>
              <a:gd name="connsiteX27" fmla="*/ 0 w 1489775"/>
              <a:gd name="connsiteY27" fmla="*/ 1030958 h 3923699"/>
              <a:gd name="connsiteX28" fmla="*/ 280204 w 1489775"/>
              <a:gd name="connsiteY28" fmla="*/ 750754 h 3923699"/>
              <a:gd name="connsiteX29" fmla="*/ 744888 w 1489775"/>
              <a:gd name="connsiteY29" fmla="*/ 0 h 3923699"/>
              <a:gd name="connsiteX30" fmla="*/ 1082199 w 1489775"/>
              <a:gd name="connsiteY30" fmla="*/ 337311 h 3923699"/>
              <a:gd name="connsiteX31" fmla="*/ 744888 w 1489775"/>
              <a:gd name="connsiteY31" fmla="*/ 674622 h 3923699"/>
              <a:gd name="connsiteX32" fmla="*/ 407577 w 1489775"/>
              <a:gd name="connsiteY32" fmla="*/ 337311 h 3923699"/>
              <a:gd name="connsiteX33" fmla="*/ 744888 w 1489775"/>
              <a:gd name="connsiteY33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23854 w 1489775"/>
              <a:gd name="connsiteY18" fmla="*/ 2238914 h 3923699"/>
              <a:gd name="connsiteX19" fmla="*/ 330887 w 1489775"/>
              <a:gd name="connsiteY19" fmla="*/ 1390678 h 3923699"/>
              <a:gd name="connsiteX20" fmla="*/ 288033 w 1489775"/>
              <a:gd name="connsiteY20" fmla="*/ 1390678 h 3923699"/>
              <a:gd name="connsiteX21" fmla="*/ 288033 w 1489775"/>
              <a:gd name="connsiteY21" fmla="*/ 2063902 h 3923699"/>
              <a:gd name="connsiteX22" fmla="*/ 144017 w 1489775"/>
              <a:gd name="connsiteY22" fmla="*/ 2207918 h 3923699"/>
              <a:gd name="connsiteX23" fmla="*/ 1 w 1489775"/>
              <a:gd name="connsiteY23" fmla="*/ 2063902 h 3923699"/>
              <a:gd name="connsiteX24" fmla="*/ 1 w 1489775"/>
              <a:gd name="connsiteY24" fmla="*/ 1390678 h 3923699"/>
              <a:gd name="connsiteX25" fmla="*/ 0 w 1489775"/>
              <a:gd name="connsiteY25" fmla="*/ 1390678 h 3923699"/>
              <a:gd name="connsiteX26" fmla="*/ 0 w 1489775"/>
              <a:gd name="connsiteY26" fmla="*/ 1030958 h 3923699"/>
              <a:gd name="connsiteX27" fmla="*/ 280204 w 1489775"/>
              <a:gd name="connsiteY27" fmla="*/ 750754 h 3923699"/>
              <a:gd name="connsiteX28" fmla="*/ 744888 w 1489775"/>
              <a:gd name="connsiteY28" fmla="*/ 0 h 3923699"/>
              <a:gd name="connsiteX29" fmla="*/ 1082199 w 1489775"/>
              <a:gd name="connsiteY29" fmla="*/ 337311 h 3923699"/>
              <a:gd name="connsiteX30" fmla="*/ 744888 w 1489775"/>
              <a:gd name="connsiteY30" fmla="*/ 674622 h 3923699"/>
              <a:gd name="connsiteX31" fmla="*/ 407577 w 1489775"/>
              <a:gd name="connsiteY31" fmla="*/ 337311 h 3923699"/>
              <a:gd name="connsiteX32" fmla="*/ 744888 w 1489775"/>
              <a:gd name="connsiteY32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30887 w 1489775"/>
              <a:gd name="connsiteY18" fmla="*/ 1390678 h 3923699"/>
              <a:gd name="connsiteX19" fmla="*/ 288033 w 1489775"/>
              <a:gd name="connsiteY19" fmla="*/ 1390678 h 3923699"/>
              <a:gd name="connsiteX20" fmla="*/ 288033 w 1489775"/>
              <a:gd name="connsiteY20" fmla="*/ 2063902 h 3923699"/>
              <a:gd name="connsiteX21" fmla="*/ 144017 w 1489775"/>
              <a:gd name="connsiteY21" fmla="*/ 2207918 h 3923699"/>
              <a:gd name="connsiteX22" fmla="*/ 1 w 1489775"/>
              <a:gd name="connsiteY22" fmla="*/ 2063902 h 3923699"/>
              <a:gd name="connsiteX23" fmla="*/ 1 w 1489775"/>
              <a:gd name="connsiteY23" fmla="*/ 1390678 h 3923699"/>
              <a:gd name="connsiteX24" fmla="*/ 0 w 1489775"/>
              <a:gd name="connsiteY24" fmla="*/ 1390678 h 3923699"/>
              <a:gd name="connsiteX25" fmla="*/ 0 w 1489775"/>
              <a:gd name="connsiteY25" fmla="*/ 1030958 h 3923699"/>
              <a:gd name="connsiteX26" fmla="*/ 280204 w 1489775"/>
              <a:gd name="connsiteY26" fmla="*/ 750754 h 3923699"/>
              <a:gd name="connsiteX27" fmla="*/ 744888 w 1489775"/>
              <a:gd name="connsiteY27" fmla="*/ 0 h 3923699"/>
              <a:gd name="connsiteX28" fmla="*/ 1082199 w 1489775"/>
              <a:gd name="connsiteY28" fmla="*/ 337311 h 3923699"/>
              <a:gd name="connsiteX29" fmla="*/ 744888 w 1489775"/>
              <a:gd name="connsiteY29" fmla="*/ 674622 h 3923699"/>
              <a:gd name="connsiteX30" fmla="*/ 407577 w 1489775"/>
              <a:gd name="connsiteY30" fmla="*/ 337311 h 3923699"/>
              <a:gd name="connsiteX31" fmla="*/ 744888 w 1489775"/>
              <a:gd name="connsiteY31" fmla="*/ 0 h 39236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489775" h="3923699">
                <a:moveTo>
                  <a:pt x="280204" y="750754"/>
                </a:moveTo>
                <a:lnTo>
                  <a:pt x="1209570" y="750754"/>
                </a:lnTo>
                <a:cubicBezTo>
                  <a:pt x="1364322" y="750754"/>
                  <a:pt x="1489774" y="876206"/>
                  <a:pt x="1489774" y="1030958"/>
                </a:cubicBezTo>
                <a:lnTo>
                  <a:pt x="1489774" y="1293518"/>
                </a:lnTo>
                <a:lnTo>
                  <a:pt x="1489775" y="1293518"/>
                </a:lnTo>
                <a:lnTo>
                  <a:pt x="1489775" y="2063902"/>
                </a:lnTo>
                <a:cubicBezTo>
                  <a:pt x="1489775" y="2143440"/>
                  <a:pt x="1425297" y="2207918"/>
                  <a:pt x="1345759" y="2207918"/>
                </a:cubicBezTo>
                <a:cubicBezTo>
                  <a:pt x="1266221" y="2207918"/>
                  <a:pt x="1201743" y="2143440"/>
                  <a:pt x="1201743" y="2063902"/>
                </a:cubicBezTo>
                <a:lnTo>
                  <a:pt x="1201743" y="1390678"/>
                </a:lnTo>
                <a:lnTo>
                  <a:pt x="1158887" y="1390678"/>
                </a:lnTo>
                <a:cubicBezTo>
                  <a:pt x="1156542" y="2175018"/>
                  <a:pt x="1154198" y="2959359"/>
                  <a:pt x="1151853" y="3743699"/>
                </a:cubicBezTo>
                <a:cubicBezTo>
                  <a:pt x="1151853" y="3843110"/>
                  <a:pt x="1071264" y="3923699"/>
                  <a:pt x="971853" y="3923699"/>
                </a:cubicBezTo>
                <a:cubicBezTo>
                  <a:pt x="872442" y="3923699"/>
                  <a:pt x="791853" y="3843110"/>
                  <a:pt x="791853" y="3743699"/>
                </a:cubicBezTo>
                <a:lnTo>
                  <a:pt x="791853" y="2305078"/>
                </a:lnTo>
                <a:lnTo>
                  <a:pt x="683854" y="2305078"/>
                </a:lnTo>
                <a:lnTo>
                  <a:pt x="683854" y="3743698"/>
                </a:lnTo>
                <a:cubicBezTo>
                  <a:pt x="683854" y="3843109"/>
                  <a:pt x="603265" y="3923698"/>
                  <a:pt x="503854" y="3923698"/>
                </a:cubicBezTo>
                <a:cubicBezTo>
                  <a:pt x="404443" y="3923698"/>
                  <a:pt x="323854" y="3843109"/>
                  <a:pt x="323854" y="3743698"/>
                </a:cubicBezTo>
                <a:cubicBezTo>
                  <a:pt x="326198" y="2959358"/>
                  <a:pt x="328543" y="2175018"/>
                  <a:pt x="330887" y="1390678"/>
                </a:cubicBezTo>
                <a:lnTo>
                  <a:pt x="288033" y="1390678"/>
                </a:lnTo>
                <a:lnTo>
                  <a:pt x="288033" y="2063902"/>
                </a:lnTo>
                <a:cubicBezTo>
                  <a:pt x="288033" y="2143440"/>
                  <a:pt x="223555" y="2207918"/>
                  <a:pt x="144017" y="2207918"/>
                </a:cubicBezTo>
                <a:cubicBezTo>
                  <a:pt x="64479" y="2207918"/>
                  <a:pt x="1" y="2143440"/>
                  <a:pt x="1" y="2063902"/>
                </a:cubicBezTo>
                <a:lnTo>
                  <a:pt x="1" y="1390678"/>
                </a:lnTo>
                <a:lnTo>
                  <a:pt x="0" y="1390678"/>
                </a:lnTo>
                <a:lnTo>
                  <a:pt x="0" y="1030958"/>
                </a:lnTo>
                <a:cubicBezTo>
                  <a:pt x="0" y="876206"/>
                  <a:pt x="125452" y="750754"/>
                  <a:pt x="280204" y="750754"/>
                </a:cubicBezTo>
                <a:close/>
                <a:moveTo>
                  <a:pt x="744888" y="0"/>
                </a:moveTo>
                <a:cubicBezTo>
                  <a:pt x="931180" y="0"/>
                  <a:pt x="1082199" y="151019"/>
                  <a:pt x="1082199" y="337311"/>
                </a:cubicBezTo>
                <a:cubicBezTo>
                  <a:pt x="1082199" y="523603"/>
                  <a:pt x="931180" y="674622"/>
                  <a:pt x="744888" y="674622"/>
                </a:cubicBezTo>
                <a:cubicBezTo>
                  <a:pt x="558596" y="674622"/>
                  <a:pt x="407577" y="523603"/>
                  <a:pt x="407577" y="337311"/>
                </a:cubicBezTo>
                <a:cubicBezTo>
                  <a:pt x="407577" y="151019"/>
                  <a:pt x="558596" y="0"/>
                  <a:pt x="744888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93" name="Round Same Side Corner Rectangle 20">
            <a:extLst>
              <a:ext uri="{FF2B5EF4-FFF2-40B4-BE49-F238E27FC236}">
                <a16:creationId xmlns:a16="http://schemas.microsoft.com/office/drawing/2014/main" id="{51245493-B692-4C6E-80AB-CC9D9DCD2ADA}"/>
              </a:ext>
            </a:extLst>
          </p:cNvPr>
          <p:cNvSpPr/>
          <p:nvPr/>
        </p:nvSpPr>
        <p:spPr>
          <a:xfrm rot="10800000">
            <a:off x="6810129" y="1953561"/>
            <a:ext cx="715581" cy="1526476"/>
          </a:xfrm>
          <a:custGeom>
            <a:avLst/>
            <a:gdLst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521281 w 1856332"/>
              <a:gd name="connsiteY2" fmla="*/ 3174669 h 3959924"/>
              <a:gd name="connsiteX3" fmla="*/ 466697 w 1856332"/>
              <a:gd name="connsiteY3" fmla="*/ 3144149 h 3959924"/>
              <a:gd name="connsiteX4" fmla="*/ 8303 w 1856332"/>
              <a:gd name="connsiteY4" fmla="*/ 1942070 h 3959924"/>
              <a:gd name="connsiteX5" fmla="*/ 81139 w 1856332"/>
              <a:gd name="connsiteY5" fmla="*/ 1779444 h 3959924"/>
              <a:gd name="connsiteX6" fmla="*/ 243764 w 1856332"/>
              <a:gd name="connsiteY6" fmla="*/ 1852280 h 3959924"/>
              <a:gd name="connsiteX7" fmla="*/ 504770 w 1856332"/>
              <a:gd name="connsiteY7" fmla="*/ 2536736 h 3959924"/>
              <a:gd name="connsiteX8" fmla="*/ 555637 w 1856332"/>
              <a:gd name="connsiteY8" fmla="*/ 2536736 h 3959924"/>
              <a:gd name="connsiteX9" fmla="*/ 226299 w 1856332"/>
              <a:gd name="connsiteY9" fmla="*/ 1210417 h 3959924"/>
              <a:gd name="connsiteX10" fmla="*/ 551784 w 1856332"/>
              <a:gd name="connsiteY10" fmla="*/ 1210417 h 3959924"/>
              <a:gd name="connsiteX11" fmla="*/ 551784 w 1856332"/>
              <a:gd name="connsiteY11" fmla="*/ 168335 h 3959924"/>
              <a:gd name="connsiteX12" fmla="*/ 720119 w 1856332"/>
              <a:gd name="connsiteY12" fmla="*/ 0 h 3959924"/>
              <a:gd name="connsiteX13" fmla="*/ 888454 w 1856332"/>
              <a:gd name="connsiteY13" fmla="*/ 168335 h 3959924"/>
              <a:gd name="connsiteX14" fmla="*/ 888454 w 1856332"/>
              <a:gd name="connsiteY14" fmla="*/ 1210417 h 3959924"/>
              <a:gd name="connsiteX15" fmla="*/ 968040 w 1856332"/>
              <a:gd name="connsiteY15" fmla="*/ 1210417 h 3959924"/>
              <a:gd name="connsiteX16" fmla="*/ 968040 w 1856332"/>
              <a:gd name="connsiteY16" fmla="*/ 168335 h 3959924"/>
              <a:gd name="connsiteX17" fmla="*/ 1136375 w 1856332"/>
              <a:gd name="connsiteY17" fmla="*/ 0 h 3959924"/>
              <a:gd name="connsiteX18" fmla="*/ 1304710 w 1856332"/>
              <a:gd name="connsiteY18" fmla="*/ 168335 h 3959924"/>
              <a:gd name="connsiteX19" fmla="*/ 1304710 w 1856332"/>
              <a:gd name="connsiteY19" fmla="*/ 1210417 h 3959924"/>
              <a:gd name="connsiteX20" fmla="*/ 1631589 w 1856332"/>
              <a:gd name="connsiteY20" fmla="*/ 1210417 h 3959924"/>
              <a:gd name="connsiteX21" fmla="*/ 1302251 w 1856332"/>
              <a:gd name="connsiteY21" fmla="*/ 2536736 h 3959924"/>
              <a:gd name="connsiteX22" fmla="*/ 1351562 w 1856332"/>
              <a:gd name="connsiteY22" fmla="*/ 2536736 h 3959924"/>
              <a:gd name="connsiteX23" fmla="*/ 1612568 w 1856332"/>
              <a:gd name="connsiteY23" fmla="*/ 1852280 h 3959924"/>
              <a:gd name="connsiteX24" fmla="*/ 1775193 w 1856332"/>
              <a:gd name="connsiteY24" fmla="*/ 1779444 h 3959924"/>
              <a:gd name="connsiteX25" fmla="*/ 1848029 w 1856332"/>
              <a:gd name="connsiteY25" fmla="*/ 1942070 h 3959924"/>
              <a:gd name="connsiteX26" fmla="*/ 1389635 w 1856332"/>
              <a:gd name="connsiteY26" fmla="*/ 3144149 h 3959924"/>
              <a:gd name="connsiteX27" fmla="*/ 1344732 w 1856332"/>
              <a:gd name="connsiteY27" fmla="*/ 3176282 h 3959924"/>
              <a:gd name="connsiteX28" fmla="*/ 1228565 w 1856332"/>
              <a:gd name="connsiteY28" fmla="*/ 3214674 h 3959924"/>
              <a:gd name="connsiteX29" fmla="*/ 925623 w 1856332"/>
              <a:gd name="connsiteY29" fmla="*/ 3959924 h 3959924"/>
              <a:gd name="connsiteX30" fmla="*/ 601623 w 1856332"/>
              <a:gd name="connsiteY30" fmla="*/ 3635924 h 3959924"/>
              <a:gd name="connsiteX31" fmla="*/ 925623 w 1856332"/>
              <a:gd name="connsiteY31" fmla="*/ 3311924 h 3959924"/>
              <a:gd name="connsiteX32" fmla="*/ 1249623 w 1856332"/>
              <a:gd name="connsiteY32" fmla="*/ 3635924 h 3959924"/>
              <a:gd name="connsiteX33" fmla="*/ 925623 w 1856332"/>
              <a:gd name="connsiteY33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344732 w 1856332"/>
              <a:gd name="connsiteY26" fmla="*/ 3176282 h 3959924"/>
              <a:gd name="connsiteX27" fmla="*/ 1228565 w 1856332"/>
              <a:gd name="connsiteY27" fmla="*/ 3214674 h 3959924"/>
              <a:gd name="connsiteX28" fmla="*/ 925623 w 1856332"/>
              <a:gd name="connsiteY28" fmla="*/ 3959924 h 3959924"/>
              <a:gd name="connsiteX29" fmla="*/ 601623 w 1856332"/>
              <a:gd name="connsiteY29" fmla="*/ 3635924 h 3959924"/>
              <a:gd name="connsiteX30" fmla="*/ 925623 w 1856332"/>
              <a:gd name="connsiteY30" fmla="*/ 3311924 h 3959924"/>
              <a:gd name="connsiteX31" fmla="*/ 1249623 w 1856332"/>
              <a:gd name="connsiteY31" fmla="*/ 3635924 h 3959924"/>
              <a:gd name="connsiteX32" fmla="*/ 925623 w 1856332"/>
              <a:gd name="connsiteY32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344732 w 1856332"/>
              <a:gd name="connsiteY26" fmla="*/ 3176282 h 3959924"/>
              <a:gd name="connsiteX27" fmla="*/ 1228565 w 1856332"/>
              <a:gd name="connsiteY27" fmla="*/ 3214674 h 3959924"/>
              <a:gd name="connsiteX28" fmla="*/ 925623 w 1856332"/>
              <a:gd name="connsiteY28" fmla="*/ 3959924 h 3959924"/>
              <a:gd name="connsiteX29" fmla="*/ 601623 w 1856332"/>
              <a:gd name="connsiteY29" fmla="*/ 3635924 h 3959924"/>
              <a:gd name="connsiteX30" fmla="*/ 925623 w 1856332"/>
              <a:gd name="connsiteY30" fmla="*/ 3311924 h 3959924"/>
              <a:gd name="connsiteX31" fmla="*/ 1249623 w 1856332"/>
              <a:gd name="connsiteY31" fmla="*/ 3635924 h 3959924"/>
              <a:gd name="connsiteX32" fmla="*/ 925623 w 1856332"/>
              <a:gd name="connsiteY32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228565 w 1856332"/>
              <a:gd name="connsiteY26" fmla="*/ 3214674 h 3959924"/>
              <a:gd name="connsiteX27" fmla="*/ 925623 w 1856332"/>
              <a:gd name="connsiteY27" fmla="*/ 3959924 h 3959924"/>
              <a:gd name="connsiteX28" fmla="*/ 601623 w 1856332"/>
              <a:gd name="connsiteY28" fmla="*/ 3635924 h 3959924"/>
              <a:gd name="connsiteX29" fmla="*/ 925623 w 1856332"/>
              <a:gd name="connsiteY29" fmla="*/ 3311924 h 3959924"/>
              <a:gd name="connsiteX30" fmla="*/ 1249623 w 1856332"/>
              <a:gd name="connsiteY30" fmla="*/ 3635924 h 3959924"/>
              <a:gd name="connsiteX31" fmla="*/ 925623 w 1856332"/>
              <a:gd name="connsiteY31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228565 w 1856332"/>
              <a:gd name="connsiteY26" fmla="*/ 3214674 h 3959924"/>
              <a:gd name="connsiteX27" fmla="*/ 925623 w 1856332"/>
              <a:gd name="connsiteY27" fmla="*/ 3959924 h 3959924"/>
              <a:gd name="connsiteX28" fmla="*/ 601623 w 1856332"/>
              <a:gd name="connsiteY28" fmla="*/ 3635924 h 3959924"/>
              <a:gd name="connsiteX29" fmla="*/ 925623 w 1856332"/>
              <a:gd name="connsiteY29" fmla="*/ 3311924 h 3959924"/>
              <a:gd name="connsiteX30" fmla="*/ 1249623 w 1856332"/>
              <a:gd name="connsiteY30" fmla="*/ 3635924 h 3959924"/>
              <a:gd name="connsiteX31" fmla="*/ 925623 w 1856332"/>
              <a:gd name="connsiteY31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228565 w 1856332"/>
              <a:gd name="connsiteY26" fmla="*/ 3214674 h 3959924"/>
              <a:gd name="connsiteX27" fmla="*/ 925623 w 1856332"/>
              <a:gd name="connsiteY27" fmla="*/ 3959924 h 3959924"/>
              <a:gd name="connsiteX28" fmla="*/ 601623 w 1856332"/>
              <a:gd name="connsiteY28" fmla="*/ 3635924 h 3959924"/>
              <a:gd name="connsiteX29" fmla="*/ 925623 w 1856332"/>
              <a:gd name="connsiteY29" fmla="*/ 3311924 h 3959924"/>
              <a:gd name="connsiteX30" fmla="*/ 1249623 w 1856332"/>
              <a:gd name="connsiteY30" fmla="*/ 3635924 h 3959924"/>
              <a:gd name="connsiteX31" fmla="*/ 925623 w 1856332"/>
              <a:gd name="connsiteY31" fmla="*/ 3959924 h 3959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856332" h="3959924">
                <a:moveTo>
                  <a:pt x="1228565" y="3214674"/>
                </a:moveTo>
                <a:lnTo>
                  <a:pt x="622681" y="3214674"/>
                </a:lnTo>
                <a:cubicBezTo>
                  <a:pt x="495703" y="3202920"/>
                  <a:pt x="501057" y="3225622"/>
                  <a:pt x="466697" y="3144149"/>
                </a:cubicBezTo>
                <a:lnTo>
                  <a:pt x="8303" y="1942070"/>
                </a:lnTo>
                <a:cubicBezTo>
                  <a:pt x="-16491" y="1877049"/>
                  <a:pt x="16118" y="1804239"/>
                  <a:pt x="81139" y="1779444"/>
                </a:cubicBezTo>
                <a:cubicBezTo>
                  <a:pt x="146160" y="1754650"/>
                  <a:pt x="218970" y="1787259"/>
                  <a:pt x="243764" y="1852280"/>
                </a:cubicBezTo>
                <a:lnTo>
                  <a:pt x="504770" y="2536736"/>
                </a:lnTo>
                <a:lnTo>
                  <a:pt x="555637" y="2536736"/>
                </a:lnTo>
                <a:lnTo>
                  <a:pt x="226299" y="1210417"/>
                </a:lnTo>
                <a:lnTo>
                  <a:pt x="551784" y="1210417"/>
                </a:lnTo>
                <a:lnTo>
                  <a:pt x="551784" y="168335"/>
                </a:lnTo>
                <a:cubicBezTo>
                  <a:pt x="551784" y="75366"/>
                  <a:pt x="627150" y="0"/>
                  <a:pt x="720119" y="0"/>
                </a:cubicBezTo>
                <a:cubicBezTo>
                  <a:pt x="813088" y="0"/>
                  <a:pt x="888454" y="75366"/>
                  <a:pt x="888454" y="168335"/>
                </a:cubicBezTo>
                <a:lnTo>
                  <a:pt x="888454" y="1210417"/>
                </a:lnTo>
                <a:lnTo>
                  <a:pt x="968040" y="1210417"/>
                </a:lnTo>
                <a:lnTo>
                  <a:pt x="968040" y="168335"/>
                </a:lnTo>
                <a:cubicBezTo>
                  <a:pt x="968040" y="75366"/>
                  <a:pt x="1043406" y="0"/>
                  <a:pt x="1136375" y="0"/>
                </a:cubicBezTo>
                <a:cubicBezTo>
                  <a:pt x="1229344" y="0"/>
                  <a:pt x="1304710" y="75366"/>
                  <a:pt x="1304710" y="168335"/>
                </a:cubicBezTo>
                <a:lnTo>
                  <a:pt x="1304710" y="1210417"/>
                </a:lnTo>
                <a:lnTo>
                  <a:pt x="1631589" y="1210417"/>
                </a:lnTo>
                <a:lnTo>
                  <a:pt x="1302251" y="2536736"/>
                </a:lnTo>
                <a:lnTo>
                  <a:pt x="1351562" y="2536736"/>
                </a:lnTo>
                <a:lnTo>
                  <a:pt x="1612568" y="1852280"/>
                </a:lnTo>
                <a:cubicBezTo>
                  <a:pt x="1637362" y="1787259"/>
                  <a:pt x="1710172" y="1754650"/>
                  <a:pt x="1775193" y="1779444"/>
                </a:cubicBezTo>
                <a:cubicBezTo>
                  <a:pt x="1840214" y="1804239"/>
                  <a:pt x="1872823" y="1877049"/>
                  <a:pt x="1848029" y="1942070"/>
                </a:cubicBezTo>
                <a:lnTo>
                  <a:pt x="1389635" y="3144149"/>
                </a:lnTo>
                <a:cubicBezTo>
                  <a:pt x="1348984" y="3225622"/>
                  <a:pt x="1356391" y="3202920"/>
                  <a:pt x="1228565" y="3214674"/>
                </a:cubicBezTo>
                <a:close/>
                <a:moveTo>
                  <a:pt x="925623" y="3959924"/>
                </a:moveTo>
                <a:cubicBezTo>
                  <a:pt x="746683" y="3959924"/>
                  <a:pt x="601623" y="3814864"/>
                  <a:pt x="601623" y="3635924"/>
                </a:cubicBezTo>
                <a:cubicBezTo>
                  <a:pt x="601623" y="3456984"/>
                  <a:pt x="746683" y="3311924"/>
                  <a:pt x="925623" y="3311924"/>
                </a:cubicBezTo>
                <a:cubicBezTo>
                  <a:pt x="1104563" y="3311924"/>
                  <a:pt x="1249623" y="3456984"/>
                  <a:pt x="1249623" y="3635924"/>
                </a:cubicBezTo>
                <a:cubicBezTo>
                  <a:pt x="1249623" y="3814864"/>
                  <a:pt x="1104563" y="3959924"/>
                  <a:pt x="925623" y="395992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pSp>
        <p:nvGrpSpPr>
          <p:cNvPr id="294" name="Group 8">
            <a:extLst>
              <a:ext uri="{FF2B5EF4-FFF2-40B4-BE49-F238E27FC236}">
                <a16:creationId xmlns:a16="http://schemas.microsoft.com/office/drawing/2014/main" id="{8F6014C4-1DE4-4C46-8CB1-BD9F8629195A}"/>
              </a:ext>
            </a:extLst>
          </p:cNvPr>
          <p:cNvGrpSpPr/>
          <p:nvPr/>
        </p:nvGrpSpPr>
        <p:grpSpPr>
          <a:xfrm>
            <a:off x="1277267" y="3717095"/>
            <a:ext cx="2628000" cy="673514"/>
            <a:chOff x="2113657" y="4283314"/>
            <a:chExt cx="3647460" cy="673514"/>
          </a:xfrm>
        </p:grpSpPr>
        <p:sp>
          <p:nvSpPr>
            <p:cNvPr id="295" name="TextBox 294">
              <a:extLst>
                <a:ext uri="{FF2B5EF4-FFF2-40B4-BE49-F238E27FC236}">
                  <a16:creationId xmlns:a16="http://schemas.microsoft.com/office/drawing/2014/main" id="{DD5F4D36-016B-4863-BDF9-0EAF1C53FBE8}"/>
                </a:ext>
              </a:extLst>
            </p:cNvPr>
            <p:cNvSpPr txBox="1"/>
            <p:nvPr/>
          </p:nvSpPr>
          <p:spPr>
            <a:xfrm>
              <a:off x="2113657" y="4495163"/>
              <a:ext cx="364745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 </a:t>
              </a:r>
            </a:p>
          </p:txBody>
        </p:sp>
        <p:sp>
          <p:nvSpPr>
            <p:cNvPr id="296" name="TextBox 295">
              <a:extLst>
                <a:ext uri="{FF2B5EF4-FFF2-40B4-BE49-F238E27FC236}">
                  <a16:creationId xmlns:a16="http://schemas.microsoft.com/office/drawing/2014/main" id="{4441CF5F-6EAE-4E71-9FC0-045EB2A832B6}"/>
                </a:ext>
              </a:extLst>
            </p:cNvPr>
            <p:cNvSpPr txBox="1"/>
            <p:nvPr/>
          </p:nvSpPr>
          <p:spPr>
            <a:xfrm>
              <a:off x="2113658" y="4283314"/>
              <a:ext cx="364745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97" name="Group 11">
            <a:extLst>
              <a:ext uri="{FF2B5EF4-FFF2-40B4-BE49-F238E27FC236}">
                <a16:creationId xmlns:a16="http://schemas.microsoft.com/office/drawing/2014/main" id="{AC984F29-ABD9-4F25-AE01-1FB234618DAA}"/>
              </a:ext>
            </a:extLst>
          </p:cNvPr>
          <p:cNvGrpSpPr/>
          <p:nvPr/>
        </p:nvGrpSpPr>
        <p:grpSpPr>
          <a:xfrm>
            <a:off x="1277267" y="4469569"/>
            <a:ext cx="2628000" cy="673514"/>
            <a:chOff x="2113657" y="4283314"/>
            <a:chExt cx="3647460" cy="673514"/>
          </a:xfrm>
        </p:grpSpPr>
        <p:sp>
          <p:nvSpPr>
            <p:cNvPr id="298" name="TextBox 297">
              <a:extLst>
                <a:ext uri="{FF2B5EF4-FFF2-40B4-BE49-F238E27FC236}">
                  <a16:creationId xmlns:a16="http://schemas.microsoft.com/office/drawing/2014/main" id="{5F7E6A44-4FF8-4CB3-85D4-BE5B1DF68B70}"/>
                </a:ext>
              </a:extLst>
            </p:cNvPr>
            <p:cNvSpPr txBox="1"/>
            <p:nvPr/>
          </p:nvSpPr>
          <p:spPr>
            <a:xfrm>
              <a:off x="2113657" y="4495163"/>
              <a:ext cx="364745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 </a:t>
              </a:r>
            </a:p>
          </p:txBody>
        </p:sp>
        <p:sp>
          <p:nvSpPr>
            <p:cNvPr id="299" name="TextBox 298">
              <a:extLst>
                <a:ext uri="{FF2B5EF4-FFF2-40B4-BE49-F238E27FC236}">
                  <a16:creationId xmlns:a16="http://schemas.microsoft.com/office/drawing/2014/main" id="{BF62E75E-7D77-4E39-94F8-5D1841C8850F}"/>
                </a:ext>
              </a:extLst>
            </p:cNvPr>
            <p:cNvSpPr txBox="1"/>
            <p:nvPr/>
          </p:nvSpPr>
          <p:spPr>
            <a:xfrm>
              <a:off x="2113658" y="4283314"/>
              <a:ext cx="364745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00" name="Group 14">
            <a:extLst>
              <a:ext uri="{FF2B5EF4-FFF2-40B4-BE49-F238E27FC236}">
                <a16:creationId xmlns:a16="http://schemas.microsoft.com/office/drawing/2014/main" id="{5C01C20E-BD78-40CC-82E9-B0EC1D76F3B9}"/>
              </a:ext>
            </a:extLst>
          </p:cNvPr>
          <p:cNvGrpSpPr/>
          <p:nvPr/>
        </p:nvGrpSpPr>
        <p:grpSpPr>
          <a:xfrm>
            <a:off x="8295018" y="3717095"/>
            <a:ext cx="2628000" cy="673514"/>
            <a:chOff x="2113657" y="4283314"/>
            <a:chExt cx="3647460" cy="673514"/>
          </a:xfrm>
        </p:grpSpPr>
        <p:sp>
          <p:nvSpPr>
            <p:cNvPr id="301" name="TextBox 300">
              <a:extLst>
                <a:ext uri="{FF2B5EF4-FFF2-40B4-BE49-F238E27FC236}">
                  <a16:creationId xmlns:a16="http://schemas.microsoft.com/office/drawing/2014/main" id="{E75FA06E-FB08-4FDB-99BD-A55697B62FB8}"/>
                </a:ext>
              </a:extLst>
            </p:cNvPr>
            <p:cNvSpPr txBox="1"/>
            <p:nvPr/>
          </p:nvSpPr>
          <p:spPr>
            <a:xfrm>
              <a:off x="2113657" y="4495163"/>
              <a:ext cx="364745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 </a:t>
              </a:r>
            </a:p>
          </p:txBody>
        </p:sp>
        <p:sp>
          <p:nvSpPr>
            <p:cNvPr id="302" name="TextBox 301">
              <a:extLst>
                <a:ext uri="{FF2B5EF4-FFF2-40B4-BE49-F238E27FC236}">
                  <a16:creationId xmlns:a16="http://schemas.microsoft.com/office/drawing/2014/main" id="{75931C4F-78C3-4A98-898D-478C70686C64}"/>
                </a:ext>
              </a:extLst>
            </p:cNvPr>
            <p:cNvSpPr txBox="1"/>
            <p:nvPr/>
          </p:nvSpPr>
          <p:spPr>
            <a:xfrm>
              <a:off x="2113658" y="4283314"/>
              <a:ext cx="364745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03" name="Group 17">
            <a:extLst>
              <a:ext uri="{FF2B5EF4-FFF2-40B4-BE49-F238E27FC236}">
                <a16:creationId xmlns:a16="http://schemas.microsoft.com/office/drawing/2014/main" id="{11AEE28B-ECBB-434C-AB21-4A856CF22200}"/>
              </a:ext>
            </a:extLst>
          </p:cNvPr>
          <p:cNvGrpSpPr/>
          <p:nvPr/>
        </p:nvGrpSpPr>
        <p:grpSpPr>
          <a:xfrm>
            <a:off x="8295018" y="4469569"/>
            <a:ext cx="2628000" cy="673514"/>
            <a:chOff x="2113657" y="4283314"/>
            <a:chExt cx="3647460" cy="673514"/>
          </a:xfrm>
        </p:grpSpPr>
        <p:sp>
          <p:nvSpPr>
            <p:cNvPr id="304" name="TextBox 303">
              <a:extLst>
                <a:ext uri="{FF2B5EF4-FFF2-40B4-BE49-F238E27FC236}">
                  <a16:creationId xmlns:a16="http://schemas.microsoft.com/office/drawing/2014/main" id="{137D62DE-6481-4F95-B91C-D8C3CF34F303}"/>
                </a:ext>
              </a:extLst>
            </p:cNvPr>
            <p:cNvSpPr txBox="1"/>
            <p:nvPr/>
          </p:nvSpPr>
          <p:spPr>
            <a:xfrm>
              <a:off x="2113657" y="4495163"/>
              <a:ext cx="364745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 </a:t>
              </a:r>
            </a:p>
          </p:txBody>
        </p:sp>
        <p:sp>
          <p:nvSpPr>
            <p:cNvPr id="305" name="TextBox 304">
              <a:extLst>
                <a:ext uri="{FF2B5EF4-FFF2-40B4-BE49-F238E27FC236}">
                  <a16:creationId xmlns:a16="http://schemas.microsoft.com/office/drawing/2014/main" id="{1922E900-7BF4-4570-A4C9-FCD506EFA1D1}"/>
                </a:ext>
              </a:extLst>
            </p:cNvPr>
            <p:cNvSpPr txBox="1"/>
            <p:nvPr/>
          </p:nvSpPr>
          <p:spPr>
            <a:xfrm>
              <a:off x="2113658" y="4283314"/>
              <a:ext cx="364745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06" name="Group 24">
            <a:extLst>
              <a:ext uri="{FF2B5EF4-FFF2-40B4-BE49-F238E27FC236}">
                <a16:creationId xmlns:a16="http://schemas.microsoft.com/office/drawing/2014/main" id="{CB864E47-9488-4257-989E-9357C999FB53}"/>
              </a:ext>
            </a:extLst>
          </p:cNvPr>
          <p:cNvGrpSpPr/>
          <p:nvPr/>
        </p:nvGrpSpPr>
        <p:grpSpPr>
          <a:xfrm>
            <a:off x="879566" y="2067929"/>
            <a:ext cx="3649343" cy="1297741"/>
            <a:chOff x="300361" y="1376682"/>
            <a:chExt cx="2936827" cy="1297741"/>
          </a:xfrm>
        </p:grpSpPr>
        <p:sp>
          <p:nvSpPr>
            <p:cNvPr id="307" name="TextBox 306">
              <a:extLst>
                <a:ext uri="{FF2B5EF4-FFF2-40B4-BE49-F238E27FC236}">
                  <a16:creationId xmlns:a16="http://schemas.microsoft.com/office/drawing/2014/main" id="{B61087BE-CEEA-46E3-AD90-AB4CED932D4B}"/>
                </a:ext>
              </a:extLst>
            </p:cNvPr>
            <p:cNvSpPr txBox="1"/>
            <p:nvPr/>
          </p:nvSpPr>
          <p:spPr>
            <a:xfrm>
              <a:off x="300361" y="1658760"/>
              <a:ext cx="2936827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Easy to change colors, photos and Text. You can simply impress your audience and add a unique zing and appeal to your Presentations.  </a:t>
              </a:r>
            </a:p>
          </p:txBody>
        </p:sp>
        <p:sp>
          <p:nvSpPr>
            <p:cNvPr id="308" name="TextBox 307">
              <a:extLst>
                <a:ext uri="{FF2B5EF4-FFF2-40B4-BE49-F238E27FC236}">
                  <a16:creationId xmlns:a16="http://schemas.microsoft.com/office/drawing/2014/main" id="{43F8E4B0-4AD9-42E2-B0B1-BAF8389BC9EB}"/>
                </a:ext>
              </a:extLst>
            </p:cNvPr>
            <p:cNvSpPr txBox="1"/>
            <p:nvPr/>
          </p:nvSpPr>
          <p:spPr>
            <a:xfrm>
              <a:off x="300361" y="1376682"/>
              <a:ext cx="293682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09" name="Group 27">
            <a:extLst>
              <a:ext uri="{FF2B5EF4-FFF2-40B4-BE49-F238E27FC236}">
                <a16:creationId xmlns:a16="http://schemas.microsoft.com/office/drawing/2014/main" id="{67C8A41E-5329-4428-8A7B-7336AA919602}"/>
              </a:ext>
            </a:extLst>
          </p:cNvPr>
          <p:cNvGrpSpPr/>
          <p:nvPr/>
        </p:nvGrpSpPr>
        <p:grpSpPr>
          <a:xfrm>
            <a:off x="7701161" y="2067929"/>
            <a:ext cx="3672233" cy="1297741"/>
            <a:chOff x="300361" y="1376682"/>
            <a:chExt cx="2936827" cy="1297741"/>
          </a:xfrm>
        </p:grpSpPr>
        <p:sp>
          <p:nvSpPr>
            <p:cNvPr id="310" name="TextBox 309">
              <a:extLst>
                <a:ext uri="{FF2B5EF4-FFF2-40B4-BE49-F238E27FC236}">
                  <a16:creationId xmlns:a16="http://schemas.microsoft.com/office/drawing/2014/main" id="{D5D52ED3-E042-4A24-81C1-E58F3F4C9869}"/>
                </a:ext>
              </a:extLst>
            </p:cNvPr>
            <p:cNvSpPr txBox="1"/>
            <p:nvPr/>
          </p:nvSpPr>
          <p:spPr>
            <a:xfrm>
              <a:off x="300361" y="1658760"/>
              <a:ext cx="2936827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Easy to change colors, photos and Text. You can simply impress your audience and add a unique zing and appeal to your Presentations.  </a:t>
              </a:r>
            </a:p>
          </p:txBody>
        </p:sp>
        <p:sp>
          <p:nvSpPr>
            <p:cNvPr id="311" name="TextBox 310">
              <a:extLst>
                <a:ext uri="{FF2B5EF4-FFF2-40B4-BE49-F238E27FC236}">
                  <a16:creationId xmlns:a16="http://schemas.microsoft.com/office/drawing/2014/main" id="{3A61DB83-668E-41F1-BDFE-6B00C14C9D1B}"/>
                </a:ext>
              </a:extLst>
            </p:cNvPr>
            <p:cNvSpPr txBox="1"/>
            <p:nvPr/>
          </p:nvSpPr>
          <p:spPr>
            <a:xfrm>
              <a:off x="300361" y="1376682"/>
              <a:ext cx="293682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12" name="TextBox 311">
            <a:extLst>
              <a:ext uri="{FF2B5EF4-FFF2-40B4-BE49-F238E27FC236}">
                <a16:creationId xmlns:a16="http://schemas.microsoft.com/office/drawing/2014/main" id="{4A5FDC30-B36E-4D09-9477-F5EEA69F1D12}"/>
              </a:ext>
            </a:extLst>
          </p:cNvPr>
          <p:cNvSpPr txBox="1"/>
          <p:nvPr/>
        </p:nvSpPr>
        <p:spPr>
          <a:xfrm>
            <a:off x="1820091" y="5494019"/>
            <a:ext cx="8551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 Easy to change colors, photos and Text. You can simply impress your audience and add a unique zing and appeal to your Presentations. You can simply impress your audience and add a unique zing and appeal to your Presentations. </a:t>
            </a:r>
          </a:p>
        </p:txBody>
      </p:sp>
      <p:graphicFrame>
        <p:nvGraphicFramePr>
          <p:cNvPr id="313" name="차트 312">
            <a:extLst>
              <a:ext uri="{FF2B5EF4-FFF2-40B4-BE49-F238E27FC236}">
                <a16:creationId xmlns:a16="http://schemas.microsoft.com/office/drawing/2014/main" id="{D7AFCF5E-8810-4E8B-89D1-4657143D9EB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24450607"/>
              </p:ext>
            </p:extLst>
          </p:nvPr>
        </p:nvGraphicFramePr>
        <p:xfrm>
          <a:off x="6214502" y="3434563"/>
          <a:ext cx="1897736" cy="21136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314" name="차트 313">
            <a:extLst>
              <a:ext uri="{FF2B5EF4-FFF2-40B4-BE49-F238E27FC236}">
                <a16:creationId xmlns:a16="http://schemas.microsoft.com/office/drawing/2014/main" id="{F89B082B-B20C-43A1-AFDA-781F2D6EA59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31267141"/>
              </p:ext>
            </p:extLst>
          </p:nvPr>
        </p:nvGraphicFramePr>
        <p:xfrm>
          <a:off x="4076633" y="3434563"/>
          <a:ext cx="1897736" cy="21136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맑은 고딕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맑은 고딕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11218</TotalTime>
  <Words>203</Words>
  <Application>Microsoft Office PowerPoint</Application>
  <PresentationFormat>와이드스크린</PresentationFormat>
  <Paragraphs>18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20</cp:revision>
  <dcterms:created xsi:type="dcterms:W3CDTF">2018-02-18T19:39:47Z</dcterms:created>
  <dcterms:modified xsi:type="dcterms:W3CDTF">2018-04-23T02:53:55Z</dcterms:modified>
</cp:coreProperties>
</file>