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25</c:v>
                </c:pt>
                <c:pt idx="2">
                  <c:v>35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6D-41E2-A8BC-A7C4B14697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axId val="48269568"/>
        <c:axId val="49492736"/>
      </c:barChart>
      <c:catAx>
        <c:axId val="482695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49492736"/>
        <c:crosses val="autoZero"/>
        <c:auto val="1"/>
        <c:lblAlgn val="ctr"/>
        <c:lblOffset val="100"/>
        <c:noMultiLvlLbl val="0"/>
      </c:catAx>
      <c:valAx>
        <c:axId val="4949273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48269568"/>
        <c:crosses val="autoZero"/>
        <c:crossBetween val="between"/>
      </c:valAx>
      <c:spPr>
        <a:solidFill>
          <a:schemeClr val="accent1">
            <a:alpha val="19000"/>
          </a:schemeClr>
        </a:solidFill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25</c:v>
                </c:pt>
                <c:pt idx="2">
                  <c:v>35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FF-43FB-8AA0-E041B17D4B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axId val="48269568"/>
        <c:axId val="49492736"/>
      </c:barChart>
      <c:catAx>
        <c:axId val="482695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49492736"/>
        <c:crosses val="autoZero"/>
        <c:auto val="1"/>
        <c:lblAlgn val="ctr"/>
        <c:lblOffset val="100"/>
        <c:noMultiLvlLbl val="0"/>
      </c:catAx>
      <c:valAx>
        <c:axId val="4949273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48269568"/>
        <c:crosses val="autoZero"/>
        <c:crossBetween val="between"/>
      </c:valAx>
      <c:spPr>
        <a:solidFill>
          <a:schemeClr val="accent2">
            <a:alpha val="19000"/>
          </a:schemeClr>
        </a:solidFill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25</c:v>
                </c:pt>
                <c:pt idx="2">
                  <c:v>35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F3-4CBF-80B8-C349CACDD4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axId val="48269568"/>
        <c:axId val="49492736"/>
      </c:barChart>
      <c:catAx>
        <c:axId val="482695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49492736"/>
        <c:crosses val="autoZero"/>
        <c:auto val="1"/>
        <c:lblAlgn val="ctr"/>
        <c:lblOffset val="100"/>
        <c:noMultiLvlLbl val="0"/>
      </c:catAx>
      <c:valAx>
        <c:axId val="4949273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48269568"/>
        <c:crosses val="autoZero"/>
        <c:crossBetween val="between"/>
      </c:valAx>
      <c:spPr>
        <a:solidFill>
          <a:schemeClr val="accent3">
            <a:alpha val="19000"/>
          </a:schemeClr>
        </a:solidFill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43</c:v>
                </c:pt>
                <c:pt idx="1">
                  <c:v>25</c:v>
                </c:pt>
                <c:pt idx="2">
                  <c:v>35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17-49F5-94B7-D2C52BEA28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6"/>
        <c:axId val="48269568"/>
        <c:axId val="49492736"/>
      </c:barChart>
      <c:catAx>
        <c:axId val="48269568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49492736"/>
        <c:crosses val="autoZero"/>
        <c:auto val="1"/>
        <c:lblAlgn val="ctr"/>
        <c:lblOffset val="100"/>
        <c:noMultiLvlLbl val="0"/>
      </c:catAx>
      <c:valAx>
        <c:axId val="4949273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48269568"/>
        <c:crosses val="autoZero"/>
        <c:crossBetween val="between"/>
      </c:valAx>
      <c:spPr>
        <a:solidFill>
          <a:schemeClr val="accent4">
            <a:alpha val="19000"/>
          </a:schemeClr>
        </a:solidFill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34" name="Chart 5">
            <a:extLst>
              <a:ext uri="{FF2B5EF4-FFF2-40B4-BE49-F238E27FC236}">
                <a16:creationId xmlns:a16="http://schemas.microsoft.com/office/drawing/2014/main" id="{E020E1AA-2197-44FE-BEAE-BC1F8549FE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9753110"/>
              </p:ext>
            </p:extLst>
          </p:nvPr>
        </p:nvGraphicFramePr>
        <p:xfrm>
          <a:off x="803450" y="1749391"/>
          <a:ext cx="2304000" cy="23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35" name="Group 40">
            <a:extLst>
              <a:ext uri="{FF2B5EF4-FFF2-40B4-BE49-F238E27FC236}">
                <a16:creationId xmlns:a16="http://schemas.microsoft.com/office/drawing/2014/main" id="{921F485F-C1D5-46A3-9C14-814E240CDA14}"/>
              </a:ext>
            </a:extLst>
          </p:cNvPr>
          <p:cNvGrpSpPr/>
          <p:nvPr/>
        </p:nvGrpSpPr>
        <p:grpSpPr>
          <a:xfrm>
            <a:off x="943850" y="5093283"/>
            <a:ext cx="2023200" cy="1074303"/>
            <a:chOff x="4965552" y="1736224"/>
            <a:chExt cx="1633534" cy="1074303"/>
          </a:xfrm>
        </p:grpSpPr>
        <p:sp>
          <p:nvSpPr>
            <p:cNvPr id="336" name="TextBox 335">
              <a:extLst>
                <a:ext uri="{FF2B5EF4-FFF2-40B4-BE49-F238E27FC236}">
                  <a16:creationId xmlns:a16="http://schemas.microsoft.com/office/drawing/2014/main" id="{7687CA19-7269-414B-9183-9DB410734F06}"/>
                </a:ext>
              </a:extLst>
            </p:cNvPr>
            <p:cNvSpPr txBox="1"/>
            <p:nvPr/>
          </p:nvSpPr>
          <p:spPr>
            <a:xfrm>
              <a:off x="4965552" y="1979530"/>
              <a:ext cx="163353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7" name="TextBox 336">
              <a:extLst>
                <a:ext uri="{FF2B5EF4-FFF2-40B4-BE49-F238E27FC236}">
                  <a16:creationId xmlns:a16="http://schemas.microsoft.com/office/drawing/2014/main" id="{149F3CC2-7D1C-4190-B5B0-3FF12A918B66}"/>
                </a:ext>
              </a:extLst>
            </p:cNvPr>
            <p:cNvSpPr txBox="1"/>
            <p:nvPr/>
          </p:nvSpPr>
          <p:spPr>
            <a:xfrm>
              <a:off x="4965552" y="1736224"/>
              <a:ext cx="16335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8" name="Rectangle 7">
            <a:extLst>
              <a:ext uri="{FF2B5EF4-FFF2-40B4-BE49-F238E27FC236}">
                <a16:creationId xmlns:a16="http://schemas.microsoft.com/office/drawing/2014/main" id="{6D1B7EB3-0EB9-44F8-9248-AB6EAA8EDB95}"/>
              </a:ext>
            </a:extLst>
          </p:cNvPr>
          <p:cNvSpPr/>
          <p:nvPr/>
        </p:nvSpPr>
        <p:spPr>
          <a:xfrm>
            <a:off x="947450" y="3918803"/>
            <a:ext cx="2023200" cy="4320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3E7D78F2-B4BF-42BE-9EB1-A63C094BB869}"/>
              </a:ext>
            </a:extLst>
          </p:cNvPr>
          <p:cNvSpPr txBox="1"/>
          <p:nvPr/>
        </p:nvSpPr>
        <p:spPr>
          <a:xfrm>
            <a:off x="1191951" y="3996328"/>
            <a:ext cx="1526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40" name="Group 53">
            <a:extLst>
              <a:ext uri="{FF2B5EF4-FFF2-40B4-BE49-F238E27FC236}">
                <a16:creationId xmlns:a16="http://schemas.microsoft.com/office/drawing/2014/main" id="{799AB635-8A0C-4F66-BA99-92B931FA5DCB}"/>
              </a:ext>
            </a:extLst>
          </p:cNvPr>
          <p:cNvGrpSpPr/>
          <p:nvPr/>
        </p:nvGrpSpPr>
        <p:grpSpPr>
          <a:xfrm>
            <a:off x="3701573" y="5093283"/>
            <a:ext cx="2023200" cy="1074303"/>
            <a:chOff x="4965552" y="1736224"/>
            <a:chExt cx="1633534" cy="1074303"/>
          </a:xfrm>
        </p:grpSpPr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C42A79F8-57BE-4CB2-8797-C87F99E34223}"/>
                </a:ext>
              </a:extLst>
            </p:cNvPr>
            <p:cNvSpPr txBox="1"/>
            <p:nvPr/>
          </p:nvSpPr>
          <p:spPr>
            <a:xfrm>
              <a:off x="4965552" y="1979530"/>
              <a:ext cx="163353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71358FD2-4739-4A99-A8E1-6F7845B392E8}"/>
                </a:ext>
              </a:extLst>
            </p:cNvPr>
            <p:cNvSpPr txBox="1"/>
            <p:nvPr/>
          </p:nvSpPr>
          <p:spPr>
            <a:xfrm>
              <a:off x="4965552" y="1736224"/>
              <a:ext cx="16335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3" name="Rectangle 56">
            <a:extLst>
              <a:ext uri="{FF2B5EF4-FFF2-40B4-BE49-F238E27FC236}">
                <a16:creationId xmlns:a16="http://schemas.microsoft.com/office/drawing/2014/main" id="{EA7722B4-3145-43CA-8D9C-D9D54AA2500F}"/>
              </a:ext>
            </a:extLst>
          </p:cNvPr>
          <p:cNvSpPr/>
          <p:nvPr/>
        </p:nvSpPr>
        <p:spPr>
          <a:xfrm>
            <a:off x="3701573" y="3918803"/>
            <a:ext cx="2023200" cy="432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44" name="TextBox 343">
            <a:extLst>
              <a:ext uri="{FF2B5EF4-FFF2-40B4-BE49-F238E27FC236}">
                <a16:creationId xmlns:a16="http://schemas.microsoft.com/office/drawing/2014/main" id="{853461AB-2FC6-4D9C-87DF-53DB61049600}"/>
              </a:ext>
            </a:extLst>
          </p:cNvPr>
          <p:cNvSpPr txBox="1"/>
          <p:nvPr/>
        </p:nvSpPr>
        <p:spPr>
          <a:xfrm>
            <a:off x="3949674" y="3996328"/>
            <a:ext cx="1526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45" name="Group 62">
            <a:extLst>
              <a:ext uri="{FF2B5EF4-FFF2-40B4-BE49-F238E27FC236}">
                <a16:creationId xmlns:a16="http://schemas.microsoft.com/office/drawing/2014/main" id="{EEE9AED1-7D4F-49CD-9742-3F9D826926CF}"/>
              </a:ext>
            </a:extLst>
          </p:cNvPr>
          <p:cNvGrpSpPr/>
          <p:nvPr/>
        </p:nvGrpSpPr>
        <p:grpSpPr>
          <a:xfrm>
            <a:off x="6459296" y="5093283"/>
            <a:ext cx="2023200" cy="1074303"/>
            <a:chOff x="4965552" y="1736224"/>
            <a:chExt cx="1633534" cy="1074303"/>
          </a:xfrm>
        </p:grpSpPr>
        <p:sp>
          <p:nvSpPr>
            <p:cNvPr id="346" name="TextBox 345">
              <a:extLst>
                <a:ext uri="{FF2B5EF4-FFF2-40B4-BE49-F238E27FC236}">
                  <a16:creationId xmlns:a16="http://schemas.microsoft.com/office/drawing/2014/main" id="{613E6FBD-480E-4E87-85F5-3AFA3695A8AC}"/>
                </a:ext>
              </a:extLst>
            </p:cNvPr>
            <p:cNvSpPr txBox="1"/>
            <p:nvPr/>
          </p:nvSpPr>
          <p:spPr>
            <a:xfrm>
              <a:off x="4965552" y="1979530"/>
              <a:ext cx="163353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63A4953B-4A19-41F9-9701-D2A5167297A9}"/>
                </a:ext>
              </a:extLst>
            </p:cNvPr>
            <p:cNvSpPr txBox="1"/>
            <p:nvPr/>
          </p:nvSpPr>
          <p:spPr>
            <a:xfrm>
              <a:off x="4965552" y="1736224"/>
              <a:ext cx="16335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48" name="Rectangle 74">
            <a:extLst>
              <a:ext uri="{FF2B5EF4-FFF2-40B4-BE49-F238E27FC236}">
                <a16:creationId xmlns:a16="http://schemas.microsoft.com/office/drawing/2014/main" id="{DCD66DBE-A242-4B4D-BB5D-39205B47FE6B}"/>
              </a:ext>
            </a:extLst>
          </p:cNvPr>
          <p:cNvSpPr/>
          <p:nvPr/>
        </p:nvSpPr>
        <p:spPr>
          <a:xfrm>
            <a:off x="6459296" y="3918803"/>
            <a:ext cx="2023200" cy="43204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49" name="TextBox 348">
            <a:extLst>
              <a:ext uri="{FF2B5EF4-FFF2-40B4-BE49-F238E27FC236}">
                <a16:creationId xmlns:a16="http://schemas.microsoft.com/office/drawing/2014/main" id="{198DFE89-C7DE-4475-8777-C008541B8549}"/>
              </a:ext>
            </a:extLst>
          </p:cNvPr>
          <p:cNvSpPr txBox="1"/>
          <p:nvPr/>
        </p:nvSpPr>
        <p:spPr>
          <a:xfrm>
            <a:off x="6707397" y="3996328"/>
            <a:ext cx="1526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350" name="Group 90">
            <a:extLst>
              <a:ext uri="{FF2B5EF4-FFF2-40B4-BE49-F238E27FC236}">
                <a16:creationId xmlns:a16="http://schemas.microsoft.com/office/drawing/2014/main" id="{A932A8FB-A466-4622-B9E9-26984205C68D}"/>
              </a:ext>
            </a:extLst>
          </p:cNvPr>
          <p:cNvGrpSpPr/>
          <p:nvPr/>
        </p:nvGrpSpPr>
        <p:grpSpPr>
          <a:xfrm>
            <a:off x="9217018" y="5093283"/>
            <a:ext cx="2023200" cy="1074303"/>
            <a:chOff x="4965552" y="1736224"/>
            <a:chExt cx="1633534" cy="1074303"/>
          </a:xfrm>
        </p:grpSpPr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CB125C85-F34E-4F8E-9ABD-6ECF77B781A5}"/>
                </a:ext>
              </a:extLst>
            </p:cNvPr>
            <p:cNvSpPr txBox="1"/>
            <p:nvPr/>
          </p:nvSpPr>
          <p:spPr>
            <a:xfrm>
              <a:off x="4965552" y="1979530"/>
              <a:ext cx="163353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2" name="TextBox 351">
              <a:extLst>
                <a:ext uri="{FF2B5EF4-FFF2-40B4-BE49-F238E27FC236}">
                  <a16:creationId xmlns:a16="http://schemas.microsoft.com/office/drawing/2014/main" id="{B94649F5-59C1-486C-9318-963B2C1F321E}"/>
                </a:ext>
              </a:extLst>
            </p:cNvPr>
            <p:cNvSpPr txBox="1"/>
            <p:nvPr/>
          </p:nvSpPr>
          <p:spPr>
            <a:xfrm>
              <a:off x="4965552" y="1736224"/>
              <a:ext cx="163353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53" name="Rectangle 93">
            <a:extLst>
              <a:ext uri="{FF2B5EF4-FFF2-40B4-BE49-F238E27FC236}">
                <a16:creationId xmlns:a16="http://schemas.microsoft.com/office/drawing/2014/main" id="{1E479E56-A1BD-432E-BE87-17870ABC56EC}"/>
              </a:ext>
            </a:extLst>
          </p:cNvPr>
          <p:cNvSpPr/>
          <p:nvPr/>
        </p:nvSpPr>
        <p:spPr>
          <a:xfrm>
            <a:off x="9217018" y="3918803"/>
            <a:ext cx="2023200" cy="4320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54" name="TextBox 353">
            <a:extLst>
              <a:ext uri="{FF2B5EF4-FFF2-40B4-BE49-F238E27FC236}">
                <a16:creationId xmlns:a16="http://schemas.microsoft.com/office/drawing/2014/main" id="{AB60206E-33F4-4B51-9EFF-1291ED8B1D16}"/>
              </a:ext>
            </a:extLst>
          </p:cNvPr>
          <p:cNvSpPr txBox="1"/>
          <p:nvPr/>
        </p:nvSpPr>
        <p:spPr>
          <a:xfrm>
            <a:off x="9465119" y="3996328"/>
            <a:ext cx="1526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Contents Title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aphicFrame>
        <p:nvGraphicFramePr>
          <p:cNvPr id="355" name="Chart 5">
            <a:extLst>
              <a:ext uri="{FF2B5EF4-FFF2-40B4-BE49-F238E27FC236}">
                <a16:creationId xmlns:a16="http://schemas.microsoft.com/office/drawing/2014/main" id="{F9E00BD6-B7AA-48F3-B9D9-3AC07985981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9118665"/>
              </p:ext>
            </p:extLst>
          </p:nvPr>
        </p:nvGraphicFramePr>
        <p:xfrm>
          <a:off x="3561173" y="1749391"/>
          <a:ext cx="2304000" cy="23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56" name="Chart 5">
            <a:extLst>
              <a:ext uri="{FF2B5EF4-FFF2-40B4-BE49-F238E27FC236}">
                <a16:creationId xmlns:a16="http://schemas.microsoft.com/office/drawing/2014/main" id="{737A2BBD-382D-4B91-9CF9-CA9C5A4C27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3803482"/>
              </p:ext>
            </p:extLst>
          </p:nvPr>
        </p:nvGraphicFramePr>
        <p:xfrm>
          <a:off x="6318896" y="1749391"/>
          <a:ext cx="2304000" cy="23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57" name="Chart 5">
            <a:extLst>
              <a:ext uri="{FF2B5EF4-FFF2-40B4-BE49-F238E27FC236}">
                <a16:creationId xmlns:a16="http://schemas.microsoft.com/office/drawing/2014/main" id="{C6798532-0E39-4C1D-B279-902FC4357A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86200828"/>
              </p:ext>
            </p:extLst>
          </p:nvPr>
        </p:nvGraphicFramePr>
        <p:xfrm>
          <a:off x="9076618" y="1749391"/>
          <a:ext cx="2304000" cy="23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58" name="Isosceles Triangle 51">
            <a:extLst>
              <a:ext uri="{FF2B5EF4-FFF2-40B4-BE49-F238E27FC236}">
                <a16:creationId xmlns:a16="http://schemas.microsoft.com/office/drawing/2014/main" id="{01F59A8D-DEB4-4B20-BD4B-D4390DCBB387}"/>
              </a:ext>
            </a:extLst>
          </p:cNvPr>
          <p:cNvSpPr/>
          <p:nvPr/>
        </p:nvSpPr>
        <p:spPr>
          <a:xfrm>
            <a:off x="1788929" y="4701174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59" name="Rectangle 7">
            <a:extLst>
              <a:ext uri="{FF2B5EF4-FFF2-40B4-BE49-F238E27FC236}">
                <a16:creationId xmlns:a16="http://schemas.microsoft.com/office/drawing/2014/main" id="{37714343-026A-42AD-A533-AC6C28D302D6}"/>
              </a:ext>
            </a:extLst>
          </p:cNvPr>
          <p:cNvSpPr/>
          <p:nvPr/>
        </p:nvSpPr>
        <p:spPr>
          <a:xfrm>
            <a:off x="4552153" y="4662264"/>
            <a:ext cx="322040" cy="32204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0" name="Rounded Rectangle 32">
            <a:extLst>
              <a:ext uri="{FF2B5EF4-FFF2-40B4-BE49-F238E27FC236}">
                <a16:creationId xmlns:a16="http://schemas.microsoft.com/office/drawing/2014/main" id="{5CF3D91D-8B0C-49AA-8B14-A77A59831D86}"/>
              </a:ext>
            </a:extLst>
          </p:cNvPr>
          <p:cNvSpPr/>
          <p:nvPr/>
        </p:nvSpPr>
        <p:spPr>
          <a:xfrm>
            <a:off x="10067300" y="4661966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61" name="Rectangle 9">
            <a:extLst>
              <a:ext uri="{FF2B5EF4-FFF2-40B4-BE49-F238E27FC236}">
                <a16:creationId xmlns:a16="http://schemas.microsoft.com/office/drawing/2014/main" id="{EC13279A-90C6-4A10-AB4D-4416355DC178}"/>
              </a:ext>
            </a:extLst>
          </p:cNvPr>
          <p:cNvSpPr/>
          <p:nvPr/>
        </p:nvSpPr>
        <p:spPr>
          <a:xfrm>
            <a:off x="7306165" y="4669081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11295</TotalTime>
  <Words>104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18</cp:revision>
  <dcterms:created xsi:type="dcterms:W3CDTF">2018-02-18T19:39:47Z</dcterms:created>
  <dcterms:modified xsi:type="dcterms:W3CDTF">2018-04-30T05:02:17Z</dcterms:modified>
</cp:coreProperties>
</file>