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222" name="Straight Arrow Connector 2">
            <a:extLst>
              <a:ext uri="{FF2B5EF4-FFF2-40B4-BE49-F238E27FC236}">
                <a16:creationId xmlns:a16="http://schemas.microsoft.com/office/drawing/2014/main" id="{76C29972-3393-4BD5-B030-27BCD2B92E62}"/>
              </a:ext>
            </a:extLst>
          </p:cNvPr>
          <p:cNvCxnSpPr>
            <a:cxnSpLocks/>
          </p:cNvCxnSpPr>
          <p:nvPr/>
        </p:nvCxnSpPr>
        <p:spPr>
          <a:xfrm>
            <a:off x="904875" y="2683581"/>
            <a:ext cx="10410825" cy="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Rounded Rectangle 3">
            <a:extLst>
              <a:ext uri="{FF2B5EF4-FFF2-40B4-BE49-F238E27FC236}">
                <a16:creationId xmlns:a16="http://schemas.microsoft.com/office/drawing/2014/main" id="{4EACC3A0-D57F-4615-BDF1-0F992BCC9284}"/>
              </a:ext>
            </a:extLst>
          </p:cNvPr>
          <p:cNvSpPr/>
          <p:nvPr/>
        </p:nvSpPr>
        <p:spPr>
          <a:xfrm>
            <a:off x="1497263" y="2143581"/>
            <a:ext cx="1080000" cy="1080000"/>
          </a:xfrm>
          <a:prstGeom prst="roundRect">
            <a:avLst>
              <a:gd name="adj" fmla="val 10715"/>
            </a:avLst>
          </a:prstGeom>
          <a:solidFill>
            <a:schemeClr val="accent1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4" name="Rounded Rectangle 4">
            <a:extLst>
              <a:ext uri="{FF2B5EF4-FFF2-40B4-BE49-F238E27FC236}">
                <a16:creationId xmlns:a16="http://schemas.microsoft.com/office/drawing/2014/main" id="{D6BAF01A-C991-4798-AEBD-DE16178DE55B}"/>
              </a:ext>
            </a:extLst>
          </p:cNvPr>
          <p:cNvSpPr/>
          <p:nvPr/>
        </p:nvSpPr>
        <p:spPr>
          <a:xfrm>
            <a:off x="3357812" y="2054238"/>
            <a:ext cx="1258686" cy="1258686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5" name="Rounded Rectangle 5">
            <a:extLst>
              <a:ext uri="{FF2B5EF4-FFF2-40B4-BE49-F238E27FC236}">
                <a16:creationId xmlns:a16="http://schemas.microsoft.com/office/drawing/2014/main" id="{C9CFF254-2B4D-4843-9AB1-EEF0A1C46494}"/>
              </a:ext>
            </a:extLst>
          </p:cNvPr>
          <p:cNvSpPr/>
          <p:nvPr/>
        </p:nvSpPr>
        <p:spPr>
          <a:xfrm>
            <a:off x="5397047" y="1963581"/>
            <a:ext cx="1440000" cy="1440000"/>
          </a:xfrm>
          <a:prstGeom prst="roundRect">
            <a:avLst>
              <a:gd name="adj" fmla="val 10715"/>
            </a:avLst>
          </a:prstGeom>
          <a:solidFill>
            <a:schemeClr val="accent3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6" name="Rounded Rectangle 6">
            <a:extLst>
              <a:ext uri="{FF2B5EF4-FFF2-40B4-BE49-F238E27FC236}">
                <a16:creationId xmlns:a16="http://schemas.microsoft.com/office/drawing/2014/main" id="{D87167CF-9D25-4A0D-9664-C83DADA2837E}"/>
              </a:ext>
            </a:extLst>
          </p:cNvPr>
          <p:cNvSpPr/>
          <p:nvPr/>
        </p:nvSpPr>
        <p:spPr>
          <a:xfrm>
            <a:off x="7617596" y="2054238"/>
            <a:ext cx="1258686" cy="1258686"/>
          </a:xfrm>
          <a:prstGeom prst="roundRect">
            <a:avLst>
              <a:gd name="adj" fmla="val 10715"/>
            </a:avLst>
          </a:prstGeom>
          <a:solidFill>
            <a:schemeClr val="accent4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7" name="Rounded Rectangle 7">
            <a:extLst>
              <a:ext uri="{FF2B5EF4-FFF2-40B4-BE49-F238E27FC236}">
                <a16:creationId xmlns:a16="http://schemas.microsoft.com/office/drawing/2014/main" id="{F0054871-FE71-4006-A2DD-150A733614EA}"/>
              </a:ext>
            </a:extLst>
          </p:cNvPr>
          <p:cNvSpPr/>
          <p:nvPr/>
        </p:nvSpPr>
        <p:spPr>
          <a:xfrm>
            <a:off x="9656830" y="2143581"/>
            <a:ext cx="1080000" cy="1080000"/>
          </a:xfrm>
          <a:prstGeom prst="roundRect">
            <a:avLst>
              <a:gd name="adj" fmla="val 10715"/>
            </a:avLst>
          </a:prstGeom>
          <a:solidFill>
            <a:schemeClr val="accent5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28" name="Group 13">
            <a:extLst>
              <a:ext uri="{FF2B5EF4-FFF2-40B4-BE49-F238E27FC236}">
                <a16:creationId xmlns:a16="http://schemas.microsoft.com/office/drawing/2014/main" id="{0A6B0A59-2F14-4AF9-AAAA-BF56FC3993C0}"/>
              </a:ext>
            </a:extLst>
          </p:cNvPr>
          <p:cNvGrpSpPr/>
          <p:nvPr/>
        </p:nvGrpSpPr>
        <p:grpSpPr>
          <a:xfrm>
            <a:off x="5432971" y="4005821"/>
            <a:ext cx="1368152" cy="1477328"/>
            <a:chOff x="3324740" y="1715063"/>
            <a:chExt cx="1260140" cy="1477328"/>
          </a:xfrm>
        </p:grpSpPr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46C9B248-EAD5-4B03-98DE-7365EA7639F9}"/>
                </a:ext>
              </a:extLst>
            </p:cNvPr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0" name="TextBox 229">
              <a:extLst>
                <a:ext uri="{FF2B5EF4-FFF2-40B4-BE49-F238E27FC236}">
                  <a16:creationId xmlns:a16="http://schemas.microsoft.com/office/drawing/2014/main" id="{24DD88E9-4D4B-4873-9340-1212C5973A02}"/>
                </a:ext>
              </a:extLst>
            </p:cNvPr>
            <p:cNvSpPr txBox="1"/>
            <p:nvPr/>
          </p:nvSpPr>
          <p:spPr>
            <a:xfrm>
              <a:off x="3324740" y="1992062"/>
              <a:ext cx="126014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1" name="Group 16">
            <a:extLst>
              <a:ext uri="{FF2B5EF4-FFF2-40B4-BE49-F238E27FC236}">
                <a16:creationId xmlns:a16="http://schemas.microsoft.com/office/drawing/2014/main" id="{592A98A0-4DCC-433F-A62F-93503CADE420}"/>
              </a:ext>
            </a:extLst>
          </p:cNvPr>
          <p:cNvGrpSpPr/>
          <p:nvPr/>
        </p:nvGrpSpPr>
        <p:grpSpPr>
          <a:xfrm>
            <a:off x="9512754" y="4005821"/>
            <a:ext cx="1368152" cy="1477328"/>
            <a:chOff x="3324740" y="1715063"/>
            <a:chExt cx="1260140" cy="1477328"/>
          </a:xfrm>
        </p:grpSpPr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4990933F-D9C6-4F8E-BEF3-323F68D6D497}"/>
                </a:ext>
              </a:extLst>
            </p:cNvPr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D84E40E6-823A-464E-87D1-766F2A7D2F22}"/>
                </a:ext>
              </a:extLst>
            </p:cNvPr>
            <p:cNvSpPr txBox="1"/>
            <p:nvPr/>
          </p:nvSpPr>
          <p:spPr>
            <a:xfrm>
              <a:off x="3324740" y="1992062"/>
              <a:ext cx="126014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4" name="Group 19">
            <a:extLst>
              <a:ext uri="{FF2B5EF4-FFF2-40B4-BE49-F238E27FC236}">
                <a16:creationId xmlns:a16="http://schemas.microsoft.com/office/drawing/2014/main" id="{4B0A9569-FE61-45DD-BEE5-D436372B91E1}"/>
              </a:ext>
            </a:extLst>
          </p:cNvPr>
          <p:cNvGrpSpPr/>
          <p:nvPr/>
        </p:nvGrpSpPr>
        <p:grpSpPr>
          <a:xfrm>
            <a:off x="7558588" y="4005821"/>
            <a:ext cx="1368152" cy="1477328"/>
            <a:chOff x="3324740" y="1715063"/>
            <a:chExt cx="1260140" cy="1477328"/>
          </a:xfrm>
        </p:grpSpPr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BBCA20EF-7701-4CD5-B42B-90447520DDE1}"/>
                </a:ext>
              </a:extLst>
            </p:cNvPr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BFDFF706-12B5-4546-9114-4E3EF51B6BAC}"/>
                </a:ext>
              </a:extLst>
            </p:cNvPr>
            <p:cNvSpPr txBox="1"/>
            <p:nvPr/>
          </p:nvSpPr>
          <p:spPr>
            <a:xfrm>
              <a:off x="3324740" y="1992062"/>
              <a:ext cx="126014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7" name="Group 22">
            <a:extLst>
              <a:ext uri="{FF2B5EF4-FFF2-40B4-BE49-F238E27FC236}">
                <a16:creationId xmlns:a16="http://schemas.microsoft.com/office/drawing/2014/main" id="{FBBC5449-A4FA-4D74-A213-29B7E3C09290}"/>
              </a:ext>
            </a:extLst>
          </p:cNvPr>
          <p:cNvGrpSpPr/>
          <p:nvPr/>
        </p:nvGrpSpPr>
        <p:grpSpPr>
          <a:xfrm>
            <a:off x="3297829" y="4005821"/>
            <a:ext cx="1368152" cy="1477328"/>
            <a:chOff x="3324740" y="1715063"/>
            <a:chExt cx="1260140" cy="1477328"/>
          </a:xfrm>
        </p:grpSpPr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6E240A75-1916-4C06-B20C-C92731BFB653}"/>
                </a:ext>
              </a:extLst>
            </p:cNvPr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30511CB5-92FF-4673-8953-84AD0C9D5266}"/>
                </a:ext>
              </a:extLst>
            </p:cNvPr>
            <p:cNvSpPr txBox="1"/>
            <p:nvPr/>
          </p:nvSpPr>
          <p:spPr>
            <a:xfrm>
              <a:off x="3324740" y="1992062"/>
              <a:ext cx="126014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0" name="Group 25">
            <a:extLst>
              <a:ext uri="{FF2B5EF4-FFF2-40B4-BE49-F238E27FC236}">
                <a16:creationId xmlns:a16="http://schemas.microsoft.com/office/drawing/2014/main" id="{72EDEF3A-9D22-453F-B662-2770DC7402E9}"/>
              </a:ext>
            </a:extLst>
          </p:cNvPr>
          <p:cNvGrpSpPr/>
          <p:nvPr/>
        </p:nvGrpSpPr>
        <p:grpSpPr>
          <a:xfrm>
            <a:off x="1353187" y="4005821"/>
            <a:ext cx="1368152" cy="1477328"/>
            <a:chOff x="3324740" y="1715063"/>
            <a:chExt cx="1260140" cy="1477328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4A974E25-CB8C-46CA-9542-0E684488D3A0}"/>
                </a:ext>
              </a:extLst>
            </p:cNvPr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7465F867-666B-4C97-A8C4-8184F8C3D4D0}"/>
                </a:ext>
              </a:extLst>
            </p:cNvPr>
            <p:cNvSpPr txBox="1"/>
            <p:nvPr/>
          </p:nvSpPr>
          <p:spPr>
            <a:xfrm>
              <a:off x="3324740" y="1992062"/>
              <a:ext cx="126014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3" name="Rectangle 28">
            <a:extLst>
              <a:ext uri="{FF2B5EF4-FFF2-40B4-BE49-F238E27FC236}">
                <a16:creationId xmlns:a16="http://schemas.microsoft.com/office/drawing/2014/main" id="{833DF92C-D319-4DD0-AD66-7589C2FF27D7}"/>
              </a:ext>
            </a:extLst>
          </p:cNvPr>
          <p:cNvSpPr/>
          <p:nvPr/>
        </p:nvSpPr>
        <p:spPr>
          <a:xfrm>
            <a:off x="1844071" y="3547757"/>
            <a:ext cx="386384" cy="360040"/>
          </a:xfrm>
          <a:prstGeom prst="rect">
            <a:avLst/>
          </a:prstGeom>
          <a:solidFill>
            <a:schemeClr val="accent1">
              <a:alpha val="9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</a:rPr>
              <a:t>01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244" name="Rectangle 29">
            <a:extLst>
              <a:ext uri="{FF2B5EF4-FFF2-40B4-BE49-F238E27FC236}">
                <a16:creationId xmlns:a16="http://schemas.microsoft.com/office/drawing/2014/main" id="{D89354DF-184C-48C3-A542-C4CDE9A040C7}"/>
              </a:ext>
            </a:extLst>
          </p:cNvPr>
          <p:cNvSpPr/>
          <p:nvPr/>
        </p:nvSpPr>
        <p:spPr>
          <a:xfrm>
            <a:off x="5923855" y="3547757"/>
            <a:ext cx="386384" cy="360040"/>
          </a:xfrm>
          <a:prstGeom prst="rect">
            <a:avLst/>
          </a:prstGeom>
          <a:solidFill>
            <a:schemeClr val="accent3">
              <a:alpha val="9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</a:rPr>
              <a:t>03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245" name="Rectangle 30">
            <a:extLst>
              <a:ext uri="{FF2B5EF4-FFF2-40B4-BE49-F238E27FC236}">
                <a16:creationId xmlns:a16="http://schemas.microsoft.com/office/drawing/2014/main" id="{56ECB689-ADD8-49D6-AD49-4E735F3A8C57}"/>
              </a:ext>
            </a:extLst>
          </p:cNvPr>
          <p:cNvSpPr/>
          <p:nvPr/>
        </p:nvSpPr>
        <p:spPr>
          <a:xfrm>
            <a:off x="8049472" y="3547757"/>
            <a:ext cx="386384" cy="360040"/>
          </a:xfrm>
          <a:prstGeom prst="rect">
            <a:avLst/>
          </a:prstGeom>
          <a:solidFill>
            <a:schemeClr val="accent4">
              <a:alpha val="9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</a:rPr>
              <a:t>04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246" name="Rectangle 31">
            <a:extLst>
              <a:ext uri="{FF2B5EF4-FFF2-40B4-BE49-F238E27FC236}">
                <a16:creationId xmlns:a16="http://schemas.microsoft.com/office/drawing/2014/main" id="{14397FFA-8505-4237-89B9-42278F4B8D3A}"/>
              </a:ext>
            </a:extLst>
          </p:cNvPr>
          <p:cNvSpPr/>
          <p:nvPr/>
        </p:nvSpPr>
        <p:spPr>
          <a:xfrm>
            <a:off x="10003638" y="3547757"/>
            <a:ext cx="386384" cy="360040"/>
          </a:xfrm>
          <a:prstGeom prst="rect">
            <a:avLst/>
          </a:prstGeom>
          <a:solidFill>
            <a:schemeClr val="accent5">
              <a:alpha val="9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</a:rPr>
              <a:t>05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247" name="Rectangle 32">
            <a:extLst>
              <a:ext uri="{FF2B5EF4-FFF2-40B4-BE49-F238E27FC236}">
                <a16:creationId xmlns:a16="http://schemas.microsoft.com/office/drawing/2014/main" id="{542D7312-57B9-4CAE-9C02-93F01EC7F6D1}"/>
              </a:ext>
            </a:extLst>
          </p:cNvPr>
          <p:cNvSpPr/>
          <p:nvPr/>
        </p:nvSpPr>
        <p:spPr>
          <a:xfrm>
            <a:off x="3788713" y="3547757"/>
            <a:ext cx="386384" cy="360040"/>
          </a:xfrm>
          <a:prstGeom prst="rect">
            <a:avLst/>
          </a:prstGeom>
          <a:solidFill>
            <a:schemeClr val="accent2">
              <a:alpha val="9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</a:rPr>
              <a:t>02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4B15A710-B178-4F9A-BD13-5061495ED649}"/>
              </a:ext>
            </a:extLst>
          </p:cNvPr>
          <p:cNvSpPr txBox="1"/>
          <p:nvPr/>
        </p:nvSpPr>
        <p:spPr>
          <a:xfrm>
            <a:off x="1276350" y="5615898"/>
            <a:ext cx="9688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 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9" name="Rectangle 16">
            <a:extLst>
              <a:ext uri="{FF2B5EF4-FFF2-40B4-BE49-F238E27FC236}">
                <a16:creationId xmlns:a16="http://schemas.microsoft.com/office/drawing/2014/main" id="{30B8F9BA-6843-48CC-811D-7516E7EC2DE0}"/>
              </a:ext>
            </a:extLst>
          </p:cNvPr>
          <p:cNvSpPr/>
          <p:nvPr/>
        </p:nvSpPr>
        <p:spPr>
          <a:xfrm rot="2700000">
            <a:off x="3883688" y="2431424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0" name="Rectangle 9">
            <a:extLst>
              <a:ext uri="{FF2B5EF4-FFF2-40B4-BE49-F238E27FC236}">
                <a16:creationId xmlns:a16="http://schemas.microsoft.com/office/drawing/2014/main" id="{25CC31A7-4B09-4CF6-8897-B6035261E7F9}"/>
              </a:ext>
            </a:extLst>
          </p:cNvPr>
          <p:cNvSpPr/>
          <p:nvPr/>
        </p:nvSpPr>
        <p:spPr>
          <a:xfrm>
            <a:off x="1900992" y="2529377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1" name="Rectangle 36">
            <a:extLst>
              <a:ext uri="{FF2B5EF4-FFF2-40B4-BE49-F238E27FC236}">
                <a16:creationId xmlns:a16="http://schemas.microsoft.com/office/drawing/2014/main" id="{2999DDAD-802E-4B4D-BFC4-63DE3BB16EC3}"/>
              </a:ext>
            </a:extLst>
          </p:cNvPr>
          <p:cNvSpPr/>
          <p:nvPr/>
        </p:nvSpPr>
        <p:spPr>
          <a:xfrm>
            <a:off x="8083058" y="2520840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2" name="Oval 21">
            <a:extLst>
              <a:ext uri="{FF2B5EF4-FFF2-40B4-BE49-F238E27FC236}">
                <a16:creationId xmlns:a16="http://schemas.microsoft.com/office/drawing/2014/main" id="{C4F355A7-1D68-4971-8182-A6DEDD65F4D7}"/>
              </a:ext>
            </a:extLst>
          </p:cNvPr>
          <p:cNvSpPr>
            <a:spLocks noChangeAspect="1"/>
          </p:cNvSpPr>
          <p:nvPr/>
        </p:nvSpPr>
        <p:spPr>
          <a:xfrm>
            <a:off x="10035346" y="2500027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3" name="Block Arc 14">
            <a:extLst>
              <a:ext uri="{FF2B5EF4-FFF2-40B4-BE49-F238E27FC236}">
                <a16:creationId xmlns:a16="http://schemas.microsoft.com/office/drawing/2014/main" id="{78BBA1FC-EA6F-4A95-BC79-27290F0CFCFD}"/>
              </a:ext>
            </a:extLst>
          </p:cNvPr>
          <p:cNvSpPr/>
          <p:nvPr/>
        </p:nvSpPr>
        <p:spPr>
          <a:xfrm rot="16200000">
            <a:off x="5728813" y="2278678"/>
            <a:ext cx="776468" cy="776979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11325</TotalTime>
  <Words>141</Words>
  <Application>Microsoft Office PowerPoint</Application>
  <PresentationFormat>와이드스크린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2018-04-19T04:30:22Z</dcterms:modified>
</cp:coreProperties>
</file>