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8" name="Group 9">
            <a:extLst>
              <a:ext uri="{FF2B5EF4-FFF2-40B4-BE49-F238E27FC236}">
                <a16:creationId xmlns:a16="http://schemas.microsoft.com/office/drawing/2014/main" id="{CE392607-B9F9-4FA2-9E02-E3072BC72CBD}"/>
              </a:ext>
            </a:extLst>
          </p:cNvPr>
          <p:cNvGrpSpPr/>
          <p:nvPr/>
        </p:nvGrpSpPr>
        <p:grpSpPr>
          <a:xfrm>
            <a:off x="3657021" y="2228783"/>
            <a:ext cx="2032964" cy="2032964"/>
            <a:chOff x="664114" y="1809963"/>
            <a:chExt cx="1698539" cy="1698539"/>
          </a:xfrm>
        </p:grpSpPr>
        <p:sp>
          <p:nvSpPr>
            <p:cNvPr id="99" name="Oval 1">
              <a:extLst>
                <a:ext uri="{FF2B5EF4-FFF2-40B4-BE49-F238E27FC236}">
                  <a16:creationId xmlns:a16="http://schemas.microsoft.com/office/drawing/2014/main" id="{10B98344-D2CA-4031-A3A7-724A6D7FBABF}"/>
                </a:ext>
              </a:extLst>
            </p:cNvPr>
            <p:cNvSpPr/>
            <p:nvPr/>
          </p:nvSpPr>
          <p:spPr>
            <a:xfrm>
              <a:off x="664114" y="1809963"/>
              <a:ext cx="1698539" cy="1698539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0" name="Pie 4">
              <a:extLst>
                <a:ext uri="{FF2B5EF4-FFF2-40B4-BE49-F238E27FC236}">
                  <a16:creationId xmlns:a16="http://schemas.microsoft.com/office/drawing/2014/main" id="{5165AAF8-41D2-4B7A-962F-6244811E5048}"/>
                </a:ext>
              </a:extLst>
            </p:cNvPr>
            <p:cNvSpPr/>
            <p:nvPr/>
          </p:nvSpPr>
          <p:spPr>
            <a:xfrm>
              <a:off x="738413" y="1884262"/>
              <a:ext cx="1549940" cy="1549940"/>
            </a:xfrm>
            <a:prstGeom prst="pie">
              <a:avLst>
                <a:gd name="adj1" fmla="val 0"/>
                <a:gd name="adj2" fmla="val 10845447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 15">
            <a:extLst>
              <a:ext uri="{FF2B5EF4-FFF2-40B4-BE49-F238E27FC236}">
                <a16:creationId xmlns:a16="http://schemas.microsoft.com/office/drawing/2014/main" id="{34BC3F6C-2346-4875-85C1-66AD779EF156}"/>
              </a:ext>
            </a:extLst>
          </p:cNvPr>
          <p:cNvGrpSpPr/>
          <p:nvPr/>
        </p:nvGrpSpPr>
        <p:grpSpPr>
          <a:xfrm>
            <a:off x="6369824" y="2228783"/>
            <a:ext cx="2032964" cy="2032964"/>
            <a:chOff x="664114" y="1809963"/>
            <a:chExt cx="1698539" cy="1698539"/>
          </a:xfrm>
        </p:grpSpPr>
        <p:sp>
          <p:nvSpPr>
            <p:cNvPr id="102" name="Oval 16">
              <a:extLst>
                <a:ext uri="{FF2B5EF4-FFF2-40B4-BE49-F238E27FC236}">
                  <a16:creationId xmlns:a16="http://schemas.microsoft.com/office/drawing/2014/main" id="{92F5C962-F9B0-482A-AF8E-BA42AC5FE80E}"/>
                </a:ext>
              </a:extLst>
            </p:cNvPr>
            <p:cNvSpPr/>
            <p:nvPr/>
          </p:nvSpPr>
          <p:spPr>
            <a:xfrm>
              <a:off x="664114" y="1809963"/>
              <a:ext cx="1698539" cy="1698539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3" name="Pie 17">
              <a:extLst>
                <a:ext uri="{FF2B5EF4-FFF2-40B4-BE49-F238E27FC236}">
                  <a16:creationId xmlns:a16="http://schemas.microsoft.com/office/drawing/2014/main" id="{0EAC88EA-FD84-4C67-9657-A43EE2A4AF50}"/>
                </a:ext>
              </a:extLst>
            </p:cNvPr>
            <p:cNvSpPr/>
            <p:nvPr/>
          </p:nvSpPr>
          <p:spPr>
            <a:xfrm>
              <a:off x="738413" y="1884262"/>
              <a:ext cx="1549940" cy="1549940"/>
            </a:xfrm>
            <a:prstGeom prst="pie">
              <a:avLst>
                <a:gd name="adj1" fmla="val 0"/>
                <a:gd name="adj2" fmla="val 10845447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8">
            <a:extLst>
              <a:ext uri="{FF2B5EF4-FFF2-40B4-BE49-F238E27FC236}">
                <a16:creationId xmlns:a16="http://schemas.microsoft.com/office/drawing/2014/main" id="{73466B2D-21BB-4484-97B9-47A9AB238CE2}"/>
              </a:ext>
            </a:extLst>
          </p:cNvPr>
          <p:cNvGrpSpPr/>
          <p:nvPr/>
        </p:nvGrpSpPr>
        <p:grpSpPr>
          <a:xfrm>
            <a:off x="9106068" y="2228783"/>
            <a:ext cx="2032964" cy="2032964"/>
            <a:chOff x="664114" y="1809963"/>
            <a:chExt cx="1698539" cy="1698539"/>
          </a:xfrm>
        </p:grpSpPr>
        <p:sp>
          <p:nvSpPr>
            <p:cNvPr id="105" name="Oval 19">
              <a:extLst>
                <a:ext uri="{FF2B5EF4-FFF2-40B4-BE49-F238E27FC236}">
                  <a16:creationId xmlns:a16="http://schemas.microsoft.com/office/drawing/2014/main" id="{EF4B3623-3C76-413C-97FB-033D7135EE47}"/>
                </a:ext>
              </a:extLst>
            </p:cNvPr>
            <p:cNvSpPr/>
            <p:nvPr/>
          </p:nvSpPr>
          <p:spPr>
            <a:xfrm>
              <a:off x="664114" y="1809963"/>
              <a:ext cx="1698539" cy="1698539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6" name="Pie 20">
              <a:extLst>
                <a:ext uri="{FF2B5EF4-FFF2-40B4-BE49-F238E27FC236}">
                  <a16:creationId xmlns:a16="http://schemas.microsoft.com/office/drawing/2014/main" id="{8E49A792-6199-4411-B02B-D11DE0435814}"/>
                </a:ext>
              </a:extLst>
            </p:cNvPr>
            <p:cNvSpPr/>
            <p:nvPr/>
          </p:nvSpPr>
          <p:spPr>
            <a:xfrm>
              <a:off x="738413" y="1884262"/>
              <a:ext cx="1549940" cy="1549940"/>
            </a:xfrm>
            <a:prstGeom prst="pie">
              <a:avLst>
                <a:gd name="adj1" fmla="val 0"/>
                <a:gd name="adj2" fmla="val 10845447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oup 21">
            <a:extLst>
              <a:ext uri="{FF2B5EF4-FFF2-40B4-BE49-F238E27FC236}">
                <a16:creationId xmlns:a16="http://schemas.microsoft.com/office/drawing/2014/main" id="{37842A84-6225-469E-9AC6-EB5B324B7CA5}"/>
              </a:ext>
            </a:extLst>
          </p:cNvPr>
          <p:cNvGrpSpPr/>
          <p:nvPr/>
        </p:nvGrpSpPr>
        <p:grpSpPr>
          <a:xfrm>
            <a:off x="947780" y="2228259"/>
            <a:ext cx="2032964" cy="2032964"/>
            <a:chOff x="664114" y="1809963"/>
            <a:chExt cx="1698539" cy="1698539"/>
          </a:xfrm>
        </p:grpSpPr>
        <p:sp>
          <p:nvSpPr>
            <p:cNvPr id="108" name="Oval 22">
              <a:extLst>
                <a:ext uri="{FF2B5EF4-FFF2-40B4-BE49-F238E27FC236}">
                  <a16:creationId xmlns:a16="http://schemas.microsoft.com/office/drawing/2014/main" id="{B37E7B3B-42D7-4D33-9313-29C27A49FB2D}"/>
                </a:ext>
              </a:extLst>
            </p:cNvPr>
            <p:cNvSpPr/>
            <p:nvPr/>
          </p:nvSpPr>
          <p:spPr>
            <a:xfrm>
              <a:off x="664114" y="1809963"/>
              <a:ext cx="1698539" cy="169853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9" name="Pie 23">
              <a:extLst>
                <a:ext uri="{FF2B5EF4-FFF2-40B4-BE49-F238E27FC236}">
                  <a16:creationId xmlns:a16="http://schemas.microsoft.com/office/drawing/2014/main" id="{AB1847B4-18F0-4B2E-8948-32A3EDB3B38A}"/>
                </a:ext>
              </a:extLst>
            </p:cNvPr>
            <p:cNvSpPr/>
            <p:nvPr/>
          </p:nvSpPr>
          <p:spPr>
            <a:xfrm>
              <a:off x="738413" y="1884262"/>
              <a:ext cx="1549940" cy="1549940"/>
            </a:xfrm>
            <a:prstGeom prst="pie">
              <a:avLst>
                <a:gd name="adj1" fmla="val 0"/>
                <a:gd name="adj2" fmla="val 10845447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58D597FC-5C58-456B-9EF9-FFD6871F4BEA}"/>
              </a:ext>
            </a:extLst>
          </p:cNvPr>
          <p:cNvSpPr txBox="1"/>
          <p:nvPr/>
        </p:nvSpPr>
        <p:spPr>
          <a:xfrm>
            <a:off x="4025626" y="3496503"/>
            <a:ext cx="129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AD384D3-89E2-437B-ADDC-1109138E48E4}"/>
              </a:ext>
            </a:extLst>
          </p:cNvPr>
          <p:cNvSpPr txBox="1"/>
          <p:nvPr/>
        </p:nvSpPr>
        <p:spPr>
          <a:xfrm>
            <a:off x="6738429" y="3496503"/>
            <a:ext cx="129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75CBF0-BB8C-47AF-B619-226E88B45D62}"/>
              </a:ext>
            </a:extLst>
          </p:cNvPr>
          <p:cNvSpPr txBox="1"/>
          <p:nvPr/>
        </p:nvSpPr>
        <p:spPr>
          <a:xfrm>
            <a:off x="9474673" y="3496503"/>
            <a:ext cx="129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4142009-D00C-4AF0-BC5C-4D335CED5CA8}"/>
              </a:ext>
            </a:extLst>
          </p:cNvPr>
          <p:cNvSpPr txBox="1"/>
          <p:nvPr/>
        </p:nvSpPr>
        <p:spPr>
          <a:xfrm>
            <a:off x="1316385" y="3495979"/>
            <a:ext cx="1295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1149C2A-B1AE-42D2-B49D-F6BECDCC12BE}"/>
              </a:ext>
            </a:extLst>
          </p:cNvPr>
          <p:cNvSpPr txBox="1"/>
          <p:nvPr/>
        </p:nvSpPr>
        <p:spPr>
          <a:xfrm>
            <a:off x="3745550" y="1849481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72848BE-20CC-4156-A76F-CB6F5F0E4EA6}"/>
              </a:ext>
            </a:extLst>
          </p:cNvPr>
          <p:cNvSpPr txBox="1"/>
          <p:nvPr/>
        </p:nvSpPr>
        <p:spPr>
          <a:xfrm>
            <a:off x="6458353" y="1849481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4A6838A-AB6E-40CC-80C9-E244842ADC21}"/>
              </a:ext>
            </a:extLst>
          </p:cNvPr>
          <p:cNvSpPr txBox="1"/>
          <p:nvPr/>
        </p:nvSpPr>
        <p:spPr>
          <a:xfrm>
            <a:off x="9194597" y="1849481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6530FA9-7C2C-43A4-8FAB-3DEA85D05986}"/>
              </a:ext>
            </a:extLst>
          </p:cNvPr>
          <p:cNvSpPr txBox="1"/>
          <p:nvPr/>
        </p:nvSpPr>
        <p:spPr>
          <a:xfrm>
            <a:off x="1036309" y="1849481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8" name="Rounded Rectangle 13">
            <a:extLst>
              <a:ext uri="{FF2B5EF4-FFF2-40B4-BE49-F238E27FC236}">
                <a16:creationId xmlns:a16="http://schemas.microsoft.com/office/drawing/2014/main" id="{BBB11853-B665-41CA-8124-DC426B5E9D8D}"/>
              </a:ext>
            </a:extLst>
          </p:cNvPr>
          <p:cNvSpPr/>
          <p:nvPr/>
        </p:nvSpPr>
        <p:spPr>
          <a:xfrm>
            <a:off x="3667209" y="4409744"/>
            <a:ext cx="2032964" cy="468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9" name="Rounded Rectangle 59">
            <a:extLst>
              <a:ext uri="{FF2B5EF4-FFF2-40B4-BE49-F238E27FC236}">
                <a16:creationId xmlns:a16="http://schemas.microsoft.com/office/drawing/2014/main" id="{BE75338C-5205-4F65-8638-AC2E5743A729}"/>
              </a:ext>
            </a:extLst>
          </p:cNvPr>
          <p:cNvSpPr/>
          <p:nvPr/>
        </p:nvSpPr>
        <p:spPr>
          <a:xfrm>
            <a:off x="6386638" y="4409744"/>
            <a:ext cx="2032964" cy="468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0" name="Rounded Rectangle 60">
            <a:extLst>
              <a:ext uri="{FF2B5EF4-FFF2-40B4-BE49-F238E27FC236}">
                <a16:creationId xmlns:a16="http://schemas.microsoft.com/office/drawing/2014/main" id="{389F5654-A6DF-445F-9BFC-54B6BE837F8E}"/>
              </a:ext>
            </a:extLst>
          </p:cNvPr>
          <p:cNvSpPr/>
          <p:nvPr/>
        </p:nvSpPr>
        <p:spPr>
          <a:xfrm>
            <a:off x="9106068" y="4409744"/>
            <a:ext cx="2032964" cy="468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1" name="Rounded Rectangle 61">
            <a:extLst>
              <a:ext uri="{FF2B5EF4-FFF2-40B4-BE49-F238E27FC236}">
                <a16:creationId xmlns:a16="http://schemas.microsoft.com/office/drawing/2014/main" id="{F9F14C64-FFED-4BF5-B77E-E10AC68E1CA1}"/>
              </a:ext>
            </a:extLst>
          </p:cNvPr>
          <p:cNvSpPr/>
          <p:nvPr/>
        </p:nvSpPr>
        <p:spPr>
          <a:xfrm>
            <a:off x="947780" y="4409220"/>
            <a:ext cx="2032964" cy="468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B02205B-EEA8-4B0B-B3EB-BCE56E8AA21A}"/>
              </a:ext>
            </a:extLst>
          </p:cNvPr>
          <p:cNvSpPr txBox="1"/>
          <p:nvPr/>
        </p:nvSpPr>
        <p:spPr>
          <a:xfrm>
            <a:off x="3737595" y="4954348"/>
            <a:ext cx="1871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D385C5F1-D31E-48F4-991A-FD8160F4DE85}"/>
              </a:ext>
            </a:extLst>
          </p:cNvPr>
          <p:cNvSpPr txBox="1"/>
          <p:nvPr/>
        </p:nvSpPr>
        <p:spPr>
          <a:xfrm>
            <a:off x="6450398" y="4954348"/>
            <a:ext cx="1871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D6DB98B-D2C8-49BE-ACE5-AE321DC551F6}"/>
              </a:ext>
            </a:extLst>
          </p:cNvPr>
          <p:cNvSpPr txBox="1"/>
          <p:nvPr/>
        </p:nvSpPr>
        <p:spPr>
          <a:xfrm>
            <a:off x="9186642" y="4954348"/>
            <a:ext cx="1871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C4DB22B0-8266-4BD5-8A5E-EF429099E791}"/>
              </a:ext>
            </a:extLst>
          </p:cNvPr>
          <p:cNvSpPr txBox="1"/>
          <p:nvPr/>
        </p:nvSpPr>
        <p:spPr>
          <a:xfrm>
            <a:off x="1028354" y="4953824"/>
            <a:ext cx="1871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F135F7B-35F9-43E4-AC08-08A54D710EDF}"/>
              </a:ext>
            </a:extLst>
          </p:cNvPr>
          <p:cNvSpPr txBox="1"/>
          <p:nvPr/>
        </p:nvSpPr>
        <p:spPr>
          <a:xfrm>
            <a:off x="3941802" y="4503661"/>
            <a:ext cx="1463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EFA4994-F0B4-4EFF-A0E3-D86B335EC3A6}"/>
              </a:ext>
            </a:extLst>
          </p:cNvPr>
          <p:cNvSpPr txBox="1"/>
          <p:nvPr/>
        </p:nvSpPr>
        <p:spPr>
          <a:xfrm>
            <a:off x="6654605" y="4503661"/>
            <a:ext cx="1463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1CF4CA4-F5BD-465F-9A8D-15D3F744799C}"/>
              </a:ext>
            </a:extLst>
          </p:cNvPr>
          <p:cNvSpPr txBox="1"/>
          <p:nvPr/>
        </p:nvSpPr>
        <p:spPr>
          <a:xfrm>
            <a:off x="9390849" y="4503661"/>
            <a:ext cx="1463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9C28DF2-7524-41B9-93CB-7FFDB07ACB26}"/>
              </a:ext>
            </a:extLst>
          </p:cNvPr>
          <p:cNvSpPr txBox="1"/>
          <p:nvPr/>
        </p:nvSpPr>
        <p:spPr>
          <a:xfrm>
            <a:off x="1232561" y="4503661"/>
            <a:ext cx="1463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0" name="Rectangle 16">
            <a:extLst>
              <a:ext uri="{FF2B5EF4-FFF2-40B4-BE49-F238E27FC236}">
                <a16:creationId xmlns:a16="http://schemas.microsoft.com/office/drawing/2014/main" id="{BEB8722F-DF4D-4AA4-9039-AE74E3B16AB0}"/>
              </a:ext>
            </a:extLst>
          </p:cNvPr>
          <p:cNvSpPr/>
          <p:nvPr/>
        </p:nvSpPr>
        <p:spPr>
          <a:xfrm rot="2700000">
            <a:off x="4506080" y="2473550"/>
            <a:ext cx="355222" cy="636847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1" name="Rectangle 9">
            <a:extLst>
              <a:ext uri="{FF2B5EF4-FFF2-40B4-BE49-F238E27FC236}">
                <a16:creationId xmlns:a16="http://schemas.microsoft.com/office/drawing/2014/main" id="{158F053B-9DC6-4037-A44D-DDC97E81768F}"/>
              </a:ext>
            </a:extLst>
          </p:cNvPr>
          <p:cNvSpPr/>
          <p:nvPr/>
        </p:nvSpPr>
        <p:spPr>
          <a:xfrm>
            <a:off x="1730850" y="2573179"/>
            <a:ext cx="467464" cy="43758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2" name="Donut 24">
            <a:extLst>
              <a:ext uri="{FF2B5EF4-FFF2-40B4-BE49-F238E27FC236}">
                <a16:creationId xmlns:a16="http://schemas.microsoft.com/office/drawing/2014/main" id="{88394E1A-E6F6-4F5D-9504-C1A1CA1DD21F}"/>
              </a:ext>
            </a:extLst>
          </p:cNvPr>
          <p:cNvSpPr/>
          <p:nvPr/>
        </p:nvSpPr>
        <p:spPr>
          <a:xfrm>
            <a:off x="9900390" y="2543912"/>
            <a:ext cx="492118" cy="496123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3" name="Teardrop 1">
            <a:extLst>
              <a:ext uri="{FF2B5EF4-FFF2-40B4-BE49-F238E27FC236}">
                <a16:creationId xmlns:a16="http://schemas.microsoft.com/office/drawing/2014/main" id="{6FB9BF50-6D68-44C5-AAE1-641E4302D598}"/>
              </a:ext>
            </a:extLst>
          </p:cNvPr>
          <p:cNvSpPr/>
          <p:nvPr/>
        </p:nvSpPr>
        <p:spPr>
          <a:xfrm rot="18805991">
            <a:off x="7119203" y="2527150"/>
            <a:ext cx="535232" cy="529647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11284</TotalTime>
  <Words>152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2018-04-30T04:52:00Z</dcterms:modified>
</cp:coreProperties>
</file>