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6CD1-4A1A-B50C-79D58F9AB415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6CD1-4A1A-B50C-79D58F9AB41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CD1-4A1A-B50C-79D58F9AB4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43C6-49D7-AFCE-D1066CD795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43C6-49D7-AFCE-D1066CD79538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3C6-49D7-AFCE-D1066CD795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8808-41E8-BBE6-3541B32994F8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3-8808-41E8-BBE6-3541B32994F8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08-41E8-BBE6-3541B32994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4AFF-4AC9-BA61-C4B66A846816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4AFF-4AC9-BA61-C4B66A846816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AFF-4AC9-BA61-C4B66A846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311" name="Chart 5">
            <a:extLst>
              <a:ext uri="{FF2B5EF4-FFF2-40B4-BE49-F238E27FC236}">
                <a16:creationId xmlns:a16="http://schemas.microsoft.com/office/drawing/2014/main" id="{75F90D51-5FAF-4F58-B000-4B3BFF0CD3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9824257"/>
              </p:ext>
            </p:extLst>
          </p:nvPr>
        </p:nvGraphicFramePr>
        <p:xfrm>
          <a:off x="6435742" y="1738205"/>
          <a:ext cx="2057284" cy="2025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12" name="Chart 5">
            <a:extLst>
              <a:ext uri="{FF2B5EF4-FFF2-40B4-BE49-F238E27FC236}">
                <a16:creationId xmlns:a16="http://schemas.microsoft.com/office/drawing/2014/main" id="{7B16098A-2C6C-433C-803C-C505FA086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2525293"/>
              </p:ext>
            </p:extLst>
          </p:nvPr>
        </p:nvGraphicFramePr>
        <p:xfrm>
          <a:off x="3670839" y="1738205"/>
          <a:ext cx="2057284" cy="2025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13" name="Chart 5">
            <a:extLst>
              <a:ext uri="{FF2B5EF4-FFF2-40B4-BE49-F238E27FC236}">
                <a16:creationId xmlns:a16="http://schemas.microsoft.com/office/drawing/2014/main" id="{861BCA47-E90A-4581-869C-09A41CFD8C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183926"/>
              </p:ext>
            </p:extLst>
          </p:nvPr>
        </p:nvGraphicFramePr>
        <p:xfrm>
          <a:off x="9200646" y="1738205"/>
          <a:ext cx="2057284" cy="2025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4" name="Chart 5">
            <a:extLst>
              <a:ext uri="{FF2B5EF4-FFF2-40B4-BE49-F238E27FC236}">
                <a16:creationId xmlns:a16="http://schemas.microsoft.com/office/drawing/2014/main" id="{E3702D3F-B9CF-4E2B-801D-0FF93F2582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2080899"/>
              </p:ext>
            </p:extLst>
          </p:nvPr>
        </p:nvGraphicFramePr>
        <p:xfrm>
          <a:off x="905936" y="1738205"/>
          <a:ext cx="2057284" cy="2025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15" name="Oval 4">
            <a:extLst>
              <a:ext uri="{FF2B5EF4-FFF2-40B4-BE49-F238E27FC236}">
                <a16:creationId xmlns:a16="http://schemas.microsoft.com/office/drawing/2014/main" id="{1846DD62-7C4A-4DD7-8FAD-C37F91D3FF99}"/>
              </a:ext>
            </a:extLst>
          </p:cNvPr>
          <p:cNvSpPr/>
          <p:nvPr/>
        </p:nvSpPr>
        <p:spPr>
          <a:xfrm>
            <a:off x="1299175" y="2115467"/>
            <a:ext cx="1270807" cy="1270807"/>
          </a:xfrm>
          <a:prstGeom prst="ellipse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6" name="Oval 7">
            <a:extLst>
              <a:ext uri="{FF2B5EF4-FFF2-40B4-BE49-F238E27FC236}">
                <a16:creationId xmlns:a16="http://schemas.microsoft.com/office/drawing/2014/main" id="{3EE121DC-8727-4972-AC40-50F339A47728}"/>
              </a:ext>
            </a:extLst>
          </p:cNvPr>
          <p:cNvSpPr/>
          <p:nvPr/>
        </p:nvSpPr>
        <p:spPr>
          <a:xfrm>
            <a:off x="4064078" y="2115467"/>
            <a:ext cx="1270807" cy="1270807"/>
          </a:xfrm>
          <a:prstGeom prst="ellipse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7" name="Oval 10">
            <a:extLst>
              <a:ext uri="{FF2B5EF4-FFF2-40B4-BE49-F238E27FC236}">
                <a16:creationId xmlns:a16="http://schemas.microsoft.com/office/drawing/2014/main" id="{3C11AC86-6B2C-4960-8D74-F2DCD9B93181}"/>
              </a:ext>
            </a:extLst>
          </p:cNvPr>
          <p:cNvSpPr/>
          <p:nvPr/>
        </p:nvSpPr>
        <p:spPr>
          <a:xfrm>
            <a:off x="6828981" y="2115467"/>
            <a:ext cx="1270807" cy="1270807"/>
          </a:xfrm>
          <a:prstGeom prst="ellipse">
            <a:avLst/>
          </a:prstGeom>
          <a:solidFill>
            <a:schemeClr val="accent3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8" name="Oval 13">
            <a:extLst>
              <a:ext uri="{FF2B5EF4-FFF2-40B4-BE49-F238E27FC236}">
                <a16:creationId xmlns:a16="http://schemas.microsoft.com/office/drawing/2014/main" id="{E477D437-90BB-4E0E-A4C4-129432EF5C5F}"/>
              </a:ext>
            </a:extLst>
          </p:cNvPr>
          <p:cNvSpPr/>
          <p:nvPr/>
        </p:nvSpPr>
        <p:spPr>
          <a:xfrm>
            <a:off x="9593885" y="2115467"/>
            <a:ext cx="1270807" cy="1270807"/>
          </a:xfrm>
          <a:prstGeom prst="ellipse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19" name="Group 15">
            <a:extLst>
              <a:ext uri="{FF2B5EF4-FFF2-40B4-BE49-F238E27FC236}">
                <a16:creationId xmlns:a16="http://schemas.microsoft.com/office/drawing/2014/main" id="{ED12AD73-B7A7-4F2A-B066-3D638143DC66}"/>
              </a:ext>
            </a:extLst>
          </p:cNvPr>
          <p:cNvGrpSpPr/>
          <p:nvPr/>
        </p:nvGrpSpPr>
        <p:grpSpPr>
          <a:xfrm>
            <a:off x="3469262" y="4863562"/>
            <a:ext cx="5253477" cy="246221"/>
            <a:chOff x="3635896" y="1554111"/>
            <a:chExt cx="5253477" cy="246221"/>
          </a:xfrm>
        </p:grpSpPr>
        <p:grpSp>
          <p:nvGrpSpPr>
            <p:cNvPr id="320" name="Group 16">
              <a:extLst>
                <a:ext uri="{FF2B5EF4-FFF2-40B4-BE49-F238E27FC236}">
                  <a16:creationId xmlns:a16="http://schemas.microsoft.com/office/drawing/2014/main" id="{811DBD5F-A813-4AE5-AAF3-449766B5C934}"/>
                </a:ext>
              </a:extLst>
            </p:cNvPr>
            <p:cNvGrpSpPr/>
            <p:nvPr/>
          </p:nvGrpSpPr>
          <p:grpSpPr>
            <a:xfrm>
              <a:off x="3635896" y="1554111"/>
              <a:ext cx="1296143" cy="246221"/>
              <a:chOff x="5119489" y="2139700"/>
              <a:chExt cx="1296143" cy="246221"/>
            </a:xfrm>
          </p:grpSpPr>
          <p:sp>
            <p:nvSpPr>
              <p:cNvPr id="329" name="Rectangle 25">
                <a:extLst>
                  <a:ext uri="{FF2B5EF4-FFF2-40B4-BE49-F238E27FC236}">
                    <a16:creationId xmlns:a16="http://schemas.microsoft.com/office/drawing/2014/main" id="{F42417A4-79BF-4545-A4D1-E2905D5BA659}"/>
                  </a:ext>
                </a:extLst>
              </p:cNvPr>
              <p:cNvSpPr/>
              <p:nvPr/>
            </p:nvSpPr>
            <p:spPr>
              <a:xfrm>
                <a:off x="5119489" y="2202984"/>
                <a:ext cx="152039" cy="14320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30" name="TextBox 329">
                <a:extLst>
                  <a:ext uri="{FF2B5EF4-FFF2-40B4-BE49-F238E27FC236}">
                    <a16:creationId xmlns:a16="http://schemas.microsoft.com/office/drawing/2014/main" id="{13C3F7EE-BA05-4E05-9EE8-7B74A146233C}"/>
                  </a:ext>
                </a:extLst>
              </p:cNvPr>
              <p:cNvSpPr txBox="1"/>
              <p:nvPr/>
            </p:nvSpPr>
            <p:spPr>
              <a:xfrm>
                <a:off x="5267955" y="2139700"/>
                <a:ext cx="1147677" cy="24622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Contents _ Type </a:t>
                </a:r>
                <a:endParaRPr lang="ko-KR" alt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grpSp>
          <p:nvGrpSpPr>
            <p:cNvPr id="321" name="Group 17">
              <a:extLst>
                <a:ext uri="{FF2B5EF4-FFF2-40B4-BE49-F238E27FC236}">
                  <a16:creationId xmlns:a16="http://schemas.microsoft.com/office/drawing/2014/main" id="{EA35B0A5-59F6-448D-940C-1694E3C98D88}"/>
                </a:ext>
              </a:extLst>
            </p:cNvPr>
            <p:cNvGrpSpPr/>
            <p:nvPr/>
          </p:nvGrpSpPr>
          <p:grpSpPr>
            <a:xfrm>
              <a:off x="6274118" y="1554111"/>
              <a:ext cx="1296143" cy="246221"/>
              <a:chOff x="6069588" y="2139700"/>
              <a:chExt cx="1296143" cy="246221"/>
            </a:xfrm>
          </p:grpSpPr>
          <p:sp>
            <p:nvSpPr>
              <p:cNvPr id="327" name="Rectangle 23">
                <a:extLst>
                  <a:ext uri="{FF2B5EF4-FFF2-40B4-BE49-F238E27FC236}">
                    <a16:creationId xmlns:a16="http://schemas.microsoft.com/office/drawing/2014/main" id="{9F7B2A2F-2E8B-4B66-B380-A096E3C08D80}"/>
                  </a:ext>
                </a:extLst>
              </p:cNvPr>
              <p:cNvSpPr/>
              <p:nvPr/>
            </p:nvSpPr>
            <p:spPr>
              <a:xfrm>
                <a:off x="6069588" y="2202984"/>
                <a:ext cx="152039" cy="143201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28" name="TextBox 327">
                <a:extLst>
                  <a:ext uri="{FF2B5EF4-FFF2-40B4-BE49-F238E27FC236}">
                    <a16:creationId xmlns:a16="http://schemas.microsoft.com/office/drawing/2014/main" id="{933BACEB-BC01-4707-9676-38893B32FD87}"/>
                  </a:ext>
                </a:extLst>
              </p:cNvPr>
              <p:cNvSpPr txBox="1"/>
              <p:nvPr/>
            </p:nvSpPr>
            <p:spPr>
              <a:xfrm>
                <a:off x="6218054" y="2139700"/>
                <a:ext cx="1147677" cy="24622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Contents _ Type </a:t>
                </a:r>
                <a:endParaRPr lang="ko-KR" alt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grpSp>
          <p:nvGrpSpPr>
            <p:cNvPr id="322" name="Group 18">
              <a:extLst>
                <a:ext uri="{FF2B5EF4-FFF2-40B4-BE49-F238E27FC236}">
                  <a16:creationId xmlns:a16="http://schemas.microsoft.com/office/drawing/2014/main" id="{032F1E4E-B7B0-4516-A1D8-55863225A406}"/>
                </a:ext>
              </a:extLst>
            </p:cNvPr>
            <p:cNvGrpSpPr/>
            <p:nvPr/>
          </p:nvGrpSpPr>
          <p:grpSpPr>
            <a:xfrm>
              <a:off x="4955007" y="1554111"/>
              <a:ext cx="3934366" cy="246221"/>
              <a:chOff x="3062354" y="2139700"/>
              <a:chExt cx="3934366" cy="246221"/>
            </a:xfrm>
          </p:grpSpPr>
          <p:sp>
            <p:nvSpPr>
              <p:cNvPr id="323" name="Rectangle 19">
                <a:extLst>
                  <a:ext uri="{FF2B5EF4-FFF2-40B4-BE49-F238E27FC236}">
                    <a16:creationId xmlns:a16="http://schemas.microsoft.com/office/drawing/2014/main" id="{DAD8A0DC-01AE-4AB6-847E-9541ACAAB0BE}"/>
                  </a:ext>
                </a:extLst>
              </p:cNvPr>
              <p:cNvSpPr/>
              <p:nvPr/>
            </p:nvSpPr>
            <p:spPr>
              <a:xfrm>
                <a:off x="5700577" y="2202984"/>
                <a:ext cx="152039" cy="14320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24" name="TextBox 323">
                <a:extLst>
                  <a:ext uri="{FF2B5EF4-FFF2-40B4-BE49-F238E27FC236}">
                    <a16:creationId xmlns:a16="http://schemas.microsoft.com/office/drawing/2014/main" id="{01F3B70A-F2B8-4AC3-8DDA-98E56B75BF16}"/>
                  </a:ext>
                </a:extLst>
              </p:cNvPr>
              <p:cNvSpPr txBox="1"/>
              <p:nvPr/>
            </p:nvSpPr>
            <p:spPr>
              <a:xfrm>
                <a:off x="5849043" y="2139700"/>
                <a:ext cx="1147677" cy="24622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Contents _ Type </a:t>
                </a:r>
                <a:endParaRPr lang="ko-KR" alt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25" name="Rectangle 21">
                <a:extLst>
                  <a:ext uri="{FF2B5EF4-FFF2-40B4-BE49-F238E27FC236}">
                    <a16:creationId xmlns:a16="http://schemas.microsoft.com/office/drawing/2014/main" id="{02FA8A99-F366-4173-8011-900F9E992CEE}"/>
                  </a:ext>
                </a:extLst>
              </p:cNvPr>
              <p:cNvSpPr/>
              <p:nvPr/>
            </p:nvSpPr>
            <p:spPr>
              <a:xfrm>
                <a:off x="3062354" y="2202984"/>
                <a:ext cx="152039" cy="14320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26" name="TextBox 325">
                <a:extLst>
                  <a:ext uri="{FF2B5EF4-FFF2-40B4-BE49-F238E27FC236}">
                    <a16:creationId xmlns:a16="http://schemas.microsoft.com/office/drawing/2014/main" id="{E603662C-7403-476D-8328-520592370CCD}"/>
                  </a:ext>
                </a:extLst>
              </p:cNvPr>
              <p:cNvSpPr txBox="1"/>
              <p:nvPr/>
            </p:nvSpPr>
            <p:spPr>
              <a:xfrm>
                <a:off x="3210820" y="2139700"/>
                <a:ext cx="1147677" cy="24622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Contents _ Type </a:t>
                </a:r>
                <a:endParaRPr lang="ko-KR" alt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sp>
        <p:nvSpPr>
          <p:cNvPr id="331" name="TextBox 330">
            <a:extLst>
              <a:ext uri="{FF2B5EF4-FFF2-40B4-BE49-F238E27FC236}">
                <a16:creationId xmlns:a16="http://schemas.microsoft.com/office/drawing/2014/main" id="{7E98A3FC-2F01-49CE-ACAE-A6B3C8769354}"/>
              </a:ext>
            </a:extLst>
          </p:cNvPr>
          <p:cNvSpPr txBox="1"/>
          <p:nvPr/>
        </p:nvSpPr>
        <p:spPr>
          <a:xfrm>
            <a:off x="1047536" y="2314272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55%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2" name="TextBox 331">
            <a:extLst>
              <a:ext uri="{FF2B5EF4-FFF2-40B4-BE49-F238E27FC236}">
                <a16:creationId xmlns:a16="http://schemas.microsoft.com/office/drawing/2014/main" id="{9DBB2C23-99BC-49C4-A0CE-BF6AADBC540E}"/>
              </a:ext>
            </a:extLst>
          </p:cNvPr>
          <p:cNvSpPr txBox="1"/>
          <p:nvPr/>
        </p:nvSpPr>
        <p:spPr>
          <a:xfrm>
            <a:off x="3817908" y="2314272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3" name="TextBox 332">
            <a:extLst>
              <a:ext uri="{FF2B5EF4-FFF2-40B4-BE49-F238E27FC236}">
                <a16:creationId xmlns:a16="http://schemas.microsoft.com/office/drawing/2014/main" id="{379B3C66-409B-4260-9123-E2C229885365}"/>
              </a:ext>
            </a:extLst>
          </p:cNvPr>
          <p:cNvSpPr txBox="1"/>
          <p:nvPr/>
        </p:nvSpPr>
        <p:spPr>
          <a:xfrm>
            <a:off x="6588280" y="2314272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4" name="TextBox 333">
            <a:extLst>
              <a:ext uri="{FF2B5EF4-FFF2-40B4-BE49-F238E27FC236}">
                <a16:creationId xmlns:a16="http://schemas.microsoft.com/office/drawing/2014/main" id="{1422E188-1A0E-4AA7-B67C-F299AC6C7D5F}"/>
              </a:ext>
            </a:extLst>
          </p:cNvPr>
          <p:cNvSpPr txBox="1"/>
          <p:nvPr/>
        </p:nvSpPr>
        <p:spPr>
          <a:xfrm>
            <a:off x="9358651" y="2314272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70%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35" name="그룹 334">
            <a:extLst>
              <a:ext uri="{FF2B5EF4-FFF2-40B4-BE49-F238E27FC236}">
                <a16:creationId xmlns:a16="http://schemas.microsoft.com/office/drawing/2014/main" id="{AEE2B923-46A4-4EB4-B76B-33F05AD61F8B}"/>
              </a:ext>
            </a:extLst>
          </p:cNvPr>
          <p:cNvGrpSpPr/>
          <p:nvPr/>
        </p:nvGrpSpPr>
        <p:grpSpPr>
          <a:xfrm>
            <a:off x="1161176" y="5244788"/>
            <a:ext cx="9869648" cy="892338"/>
            <a:chOff x="1190892" y="5158350"/>
            <a:chExt cx="9869648" cy="892338"/>
          </a:xfrm>
        </p:grpSpPr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E420531C-6107-4387-8DCF-BF761CADA1C2}"/>
                </a:ext>
              </a:extLst>
            </p:cNvPr>
            <p:cNvSpPr txBox="1"/>
            <p:nvPr/>
          </p:nvSpPr>
          <p:spPr>
            <a:xfrm>
              <a:off x="1190892" y="5404357"/>
              <a:ext cx="98696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Get a modern PowerPoint  Presentation that is beautifully designed. I hope and I believe that this Template will your Time, Money and Reputation.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3EB1909F-6EA5-499D-8993-D4B9A7E86864}"/>
                </a:ext>
              </a:extLst>
            </p:cNvPr>
            <p:cNvSpPr txBox="1"/>
            <p:nvPr/>
          </p:nvSpPr>
          <p:spPr>
            <a:xfrm>
              <a:off x="1190892" y="5158350"/>
              <a:ext cx="98696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8" name="Group 34">
            <a:extLst>
              <a:ext uri="{FF2B5EF4-FFF2-40B4-BE49-F238E27FC236}">
                <a16:creationId xmlns:a16="http://schemas.microsoft.com/office/drawing/2014/main" id="{7265DE6A-C399-4E2C-9070-9E20160D142C}"/>
              </a:ext>
            </a:extLst>
          </p:cNvPr>
          <p:cNvGrpSpPr/>
          <p:nvPr/>
        </p:nvGrpSpPr>
        <p:grpSpPr>
          <a:xfrm>
            <a:off x="854578" y="3811795"/>
            <a:ext cx="2160000" cy="863315"/>
            <a:chOff x="3233965" y="1954419"/>
            <a:chExt cx="1446171" cy="863315"/>
          </a:xfrm>
        </p:grpSpPr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08E024AB-ECE6-4026-BBC2-5651E36AC9AB}"/>
                </a:ext>
              </a:extLst>
            </p:cNvPr>
            <p:cNvSpPr txBox="1"/>
            <p:nvPr/>
          </p:nvSpPr>
          <p:spPr>
            <a:xfrm>
              <a:off x="3233965" y="1954419"/>
              <a:ext cx="14366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0C8148E9-7723-4411-89AE-CF6E4A260A20}"/>
                </a:ext>
              </a:extLst>
            </p:cNvPr>
            <p:cNvSpPr txBox="1"/>
            <p:nvPr/>
          </p:nvSpPr>
          <p:spPr>
            <a:xfrm>
              <a:off x="3243490" y="2171403"/>
              <a:ext cx="14366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1" name="Group 37">
            <a:extLst>
              <a:ext uri="{FF2B5EF4-FFF2-40B4-BE49-F238E27FC236}">
                <a16:creationId xmlns:a16="http://schemas.microsoft.com/office/drawing/2014/main" id="{9A98298E-1F41-471E-8462-95610B15932B}"/>
              </a:ext>
            </a:extLst>
          </p:cNvPr>
          <p:cNvGrpSpPr/>
          <p:nvPr/>
        </p:nvGrpSpPr>
        <p:grpSpPr>
          <a:xfrm>
            <a:off x="3619481" y="3811795"/>
            <a:ext cx="2160000" cy="863315"/>
            <a:chOff x="3233965" y="1954419"/>
            <a:chExt cx="1446171" cy="863315"/>
          </a:xfrm>
        </p:grpSpPr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838CD1C4-B16C-4A00-B570-40FD56CA2064}"/>
                </a:ext>
              </a:extLst>
            </p:cNvPr>
            <p:cNvSpPr txBox="1"/>
            <p:nvPr/>
          </p:nvSpPr>
          <p:spPr>
            <a:xfrm>
              <a:off x="3233965" y="1954419"/>
              <a:ext cx="14366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D621CC04-4B12-4F50-9659-797DBCA5ED4A}"/>
                </a:ext>
              </a:extLst>
            </p:cNvPr>
            <p:cNvSpPr txBox="1"/>
            <p:nvPr/>
          </p:nvSpPr>
          <p:spPr>
            <a:xfrm>
              <a:off x="3243490" y="2171403"/>
              <a:ext cx="14366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4" name="Group 40">
            <a:extLst>
              <a:ext uri="{FF2B5EF4-FFF2-40B4-BE49-F238E27FC236}">
                <a16:creationId xmlns:a16="http://schemas.microsoft.com/office/drawing/2014/main" id="{28702826-AF28-4FEE-AD44-9B9AC9D7C67A}"/>
              </a:ext>
            </a:extLst>
          </p:cNvPr>
          <p:cNvGrpSpPr/>
          <p:nvPr/>
        </p:nvGrpSpPr>
        <p:grpSpPr>
          <a:xfrm>
            <a:off x="6384384" y="3811795"/>
            <a:ext cx="2160000" cy="863315"/>
            <a:chOff x="3233965" y="1954419"/>
            <a:chExt cx="1446171" cy="863315"/>
          </a:xfrm>
        </p:grpSpPr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530D2FF3-4B17-4394-896B-6E010E43B42D}"/>
                </a:ext>
              </a:extLst>
            </p:cNvPr>
            <p:cNvSpPr txBox="1"/>
            <p:nvPr/>
          </p:nvSpPr>
          <p:spPr>
            <a:xfrm>
              <a:off x="3233965" y="1954419"/>
              <a:ext cx="14366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16D6804F-3EDC-45BA-8ECC-C4242DA7D6D4}"/>
                </a:ext>
              </a:extLst>
            </p:cNvPr>
            <p:cNvSpPr txBox="1"/>
            <p:nvPr/>
          </p:nvSpPr>
          <p:spPr>
            <a:xfrm>
              <a:off x="3243490" y="2171403"/>
              <a:ext cx="14366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7" name="Group 43">
            <a:extLst>
              <a:ext uri="{FF2B5EF4-FFF2-40B4-BE49-F238E27FC236}">
                <a16:creationId xmlns:a16="http://schemas.microsoft.com/office/drawing/2014/main" id="{00E46633-9A36-4D30-A900-D818B8B3C831}"/>
              </a:ext>
            </a:extLst>
          </p:cNvPr>
          <p:cNvGrpSpPr/>
          <p:nvPr/>
        </p:nvGrpSpPr>
        <p:grpSpPr>
          <a:xfrm>
            <a:off x="9149288" y="3811795"/>
            <a:ext cx="2160000" cy="863315"/>
            <a:chOff x="3233965" y="1954419"/>
            <a:chExt cx="1446171" cy="863315"/>
          </a:xfrm>
        </p:grpSpPr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B48E1741-7AF8-447D-9913-E5215DA81D2A}"/>
                </a:ext>
              </a:extLst>
            </p:cNvPr>
            <p:cNvSpPr txBox="1"/>
            <p:nvPr/>
          </p:nvSpPr>
          <p:spPr>
            <a:xfrm>
              <a:off x="3233965" y="1954419"/>
              <a:ext cx="14366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A1319C6E-1BCF-4053-A9BE-CC3D36F9CF6B}"/>
                </a:ext>
              </a:extLst>
            </p:cNvPr>
            <p:cNvSpPr txBox="1"/>
            <p:nvPr/>
          </p:nvSpPr>
          <p:spPr>
            <a:xfrm>
              <a:off x="3243490" y="2171403"/>
              <a:ext cx="14366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160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2018-04-02T02:52:39Z</dcterms:modified>
</cp:coreProperties>
</file>