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2" name="Group 5">
            <a:extLst>
              <a:ext uri="{FF2B5EF4-FFF2-40B4-BE49-F238E27FC236}">
                <a16:creationId xmlns:a16="http://schemas.microsoft.com/office/drawing/2014/main" id="{4C40E923-939B-4C13-832A-35759C606311}"/>
              </a:ext>
            </a:extLst>
          </p:cNvPr>
          <p:cNvGrpSpPr/>
          <p:nvPr/>
        </p:nvGrpSpPr>
        <p:grpSpPr>
          <a:xfrm>
            <a:off x="2387286" y="1908805"/>
            <a:ext cx="7434240" cy="2060550"/>
            <a:chOff x="854494" y="1751044"/>
            <a:chExt cx="7434240" cy="2060550"/>
          </a:xfrm>
        </p:grpSpPr>
        <p:sp>
          <p:nvSpPr>
            <p:cNvPr id="73" name="Oval 36">
              <a:extLst>
                <a:ext uri="{FF2B5EF4-FFF2-40B4-BE49-F238E27FC236}">
                  <a16:creationId xmlns:a16="http://schemas.microsoft.com/office/drawing/2014/main" id="{AA4B3D47-05FA-4063-BA12-E951EC435EE9}"/>
                </a:ext>
              </a:extLst>
            </p:cNvPr>
            <p:cNvSpPr/>
            <p:nvPr/>
          </p:nvSpPr>
          <p:spPr>
            <a:xfrm>
              <a:off x="854494" y="1751044"/>
              <a:ext cx="2060550" cy="2060550"/>
            </a:xfrm>
            <a:prstGeom prst="ellipse">
              <a:avLst/>
            </a:prstGeom>
            <a:solidFill>
              <a:schemeClr val="accent2"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Oval 52">
              <a:extLst>
                <a:ext uri="{FF2B5EF4-FFF2-40B4-BE49-F238E27FC236}">
                  <a16:creationId xmlns:a16="http://schemas.microsoft.com/office/drawing/2014/main" id="{712E3893-9AFB-46D3-A02C-49C4A9863B74}"/>
                </a:ext>
              </a:extLst>
            </p:cNvPr>
            <p:cNvSpPr/>
            <p:nvPr/>
          </p:nvSpPr>
          <p:spPr>
            <a:xfrm>
              <a:off x="2645724" y="1751044"/>
              <a:ext cx="2060550" cy="2060550"/>
            </a:xfrm>
            <a:prstGeom prst="ellipse">
              <a:avLst/>
            </a:prstGeom>
            <a:solidFill>
              <a:schemeClr val="accent3"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Oval 60">
              <a:extLst>
                <a:ext uri="{FF2B5EF4-FFF2-40B4-BE49-F238E27FC236}">
                  <a16:creationId xmlns:a16="http://schemas.microsoft.com/office/drawing/2014/main" id="{E6FA8F29-F785-4FCA-99B9-58981D43172B}"/>
                </a:ext>
              </a:extLst>
            </p:cNvPr>
            <p:cNvSpPr/>
            <p:nvPr/>
          </p:nvSpPr>
          <p:spPr>
            <a:xfrm>
              <a:off x="4436954" y="1751044"/>
              <a:ext cx="2060550" cy="2060550"/>
            </a:xfrm>
            <a:prstGeom prst="ellipse">
              <a:avLst/>
            </a:prstGeom>
            <a:solidFill>
              <a:schemeClr val="accent4"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Oval 61">
              <a:extLst>
                <a:ext uri="{FF2B5EF4-FFF2-40B4-BE49-F238E27FC236}">
                  <a16:creationId xmlns:a16="http://schemas.microsoft.com/office/drawing/2014/main" id="{91476D27-78E1-4D87-A39B-1FAA3E4A2C15}"/>
                </a:ext>
              </a:extLst>
            </p:cNvPr>
            <p:cNvSpPr/>
            <p:nvPr/>
          </p:nvSpPr>
          <p:spPr>
            <a:xfrm>
              <a:off x="6228184" y="1751044"/>
              <a:ext cx="2060550" cy="2060550"/>
            </a:xfrm>
            <a:prstGeom prst="ellipse">
              <a:avLst/>
            </a:prstGeom>
            <a:solidFill>
              <a:schemeClr val="accent5"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7" name="그룹 76">
            <a:extLst>
              <a:ext uri="{FF2B5EF4-FFF2-40B4-BE49-F238E27FC236}">
                <a16:creationId xmlns:a16="http://schemas.microsoft.com/office/drawing/2014/main" id="{AA86A6CA-1CA0-4D03-8D7E-50F2C83D4D88}"/>
              </a:ext>
            </a:extLst>
          </p:cNvPr>
          <p:cNvGrpSpPr/>
          <p:nvPr/>
        </p:nvGrpSpPr>
        <p:grpSpPr>
          <a:xfrm>
            <a:off x="2006557" y="4185680"/>
            <a:ext cx="4071056" cy="901282"/>
            <a:chOff x="3189316" y="4309327"/>
            <a:chExt cx="2736304" cy="901282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447FFA06-17C1-4CEB-A006-480D7483F9E4}"/>
                </a:ext>
              </a:extLst>
            </p:cNvPr>
            <p:cNvSpPr txBox="1"/>
            <p:nvPr/>
          </p:nvSpPr>
          <p:spPr>
            <a:xfrm>
              <a:off x="3189316" y="4309327"/>
              <a:ext cx="27363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0ECB510C-7C0C-4CBF-B3A7-C4F1F40FE723}"/>
                </a:ext>
              </a:extLst>
            </p:cNvPr>
            <p:cNvSpPr txBox="1"/>
            <p:nvPr/>
          </p:nvSpPr>
          <p:spPr>
            <a:xfrm>
              <a:off x="3189316" y="4564278"/>
              <a:ext cx="27363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A2F1591B-6A51-407F-92BC-BB23ACF689A3}"/>
              </a:ext>
            </a:extLst>
          </p:cNvPr>
          <p:cNvSpPr txBox="1"/>
          <p:nvPr/>
        </p:nvSpPr>
        <p:spPr>
          <a:xfrm>
            <a:off x="966464" y="4185680"/>
            <a:ext cx="864096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5400" b="1" dirty="0">
                <a:solidFill>
                  <a:schemeClr val="accent2"/>
                </a:solidFill>
                <a:cs typeface="Arial" pitchFamily="34" charset="0"/>
              </a:rPr>
              <a:t>01</a:t>
            </a:r>
            <a:endParaRPr lang="ko-KR" altLang="en-US" sz="5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81" name="그룹 80">
            <a:extLst>
              <a:ext uri="{FF2B5EF4-FFF2-40B4-BE49-F238E27FC236}">
                <a16:creationId xmlns:a16="http://schemas.microsoft.com/office/drawing/2014/main" id="{DC866229-B359-4A0B-8399-94C672251CF3}"/>
              </a:ext>
            </a:extLst>
          </p:cNvPr>
          <p:cNvGrpSpPr/>
          <p:nvPr/>
        </p:nvGrpSpPr>
        <p:grpSpPr>
          <a:xfrm>
            <a:off x="2006557" y="5198861"/>
            <a:ext cx="4071056" cy="901282"/>
            <a:chOff x="3189316" y="5173423"/>
            <a:chExt cx="2736304" cy="901282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43B0655D-3F22-4480-BBF4-7B3C780333AB}"/>
                </a:ext>
              </a:extLst>
            </p:cNvPr>
            <p:cNvSpPr txBox="1"/>
            <p:nvPr/>
          </p:nvSpPr>
          <p:spPr>
            <a:xfrm>
              <a:off x="3189316" y="5173423"/>
              <a:ext cx="27363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D048A2C-769C-492F-BB84-256E3FFBB9EC}"/>
                </a:ext>
              </a:extLst>
            </p:cNvPr>
            <p:cNvSpPr txBox="1"/>
            <p:nvPr/>
          </p:nvSpPr>
          <p:spPr>
            <a:xfrm>
              <a:off x="3189316" y="5428374"/>
              <a:ext cx="27363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id="{EB7B1206-F471-4ABD-9A01-1E901FD285EE}"/>
              </a:ext>
            </a:extLst>
          </p:cNvPr>
          <p:cNvSpPr txBox="1"/>
          <p:nvPr/>
        </p:nvSpPr>
        <p:spPr>
          <a:xfrm>
            <a:off x="966464" y="5198861"/>
            <a:ext cx="864096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5400" b="1" dirty="0">
                <a:solidFill>
                  <a:schemeClr val="accent5"/>
                </a:solidFill>
                <a:cs typeface="Arial" pitchFamily="34" charset="0"/>
              </a:rPr>
              <a:t>03</a:t>
            </a:r>
            <a:endParaRPr lang="ko-KR" altLang="en-US" sz="5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85" name="그룹 84">
            <a:extLst>
              <a:ext uri="{FF2B5EF4-FFF2-40B4-BE49-F238E27FC236}">
                <a16:creationId xmlns:a16="http://schemas.microsoft.com/office/drawing/2014/main" id="{EFC3F2F9-36F2-456A-A6D4-546B8D84D437}"/>
              </a:ext>
            </a:extLst>
          </p:cNvPr>
          <p:cNvGrpSpPr/>
          <p:nvPr/>
        </p:nvGrpSpPr>
        <p:grpSpPr>
          <a:xfrm>
            <a:off x="7219796" y="4185680"/>
            <a:ext cx="4071056" cy="901282"/>
            <a:chOff x="7040896" y="4309327"/>
            <a:chExt cx="2736304" cy="901282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82EC5D3C-87A5-4DE7-8AAF-277C78A05B39}"/>
                </a:ext>
              </a:extLst>
            </p:cNvPr>
            <p:cNvSpPr txBox="1"/>
            <p:nvPr/>
          </p:nvSpPr>
          <p:spPr>
            <a:xfrm>
              <a:off x="7040896" y="4309327"/>
              <a:ext cx="27363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2D06C408-66B7-421C-8BB2-D341A4A9AAFF}"/>
                </a:ext>
              </a:extLst>
            </p:cNvPr>
            <p:cNvSpPr txBox="1"/>
            <p:nvPr/>
          </p:nvSpPr>
          <p:spPr>
            <a:xfrm>
              <a:off x="7040896" y="4564278"/>
              <a:ext cx="27363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8" name="TextBox 87">
            <a:extLst>
              <a:ext uri="{FF2B5EF4-FFF2-40B4-BE49-F238E27FC236}">
                <a16:creationId xmlns:a16="http://schemas.microsoft.com/office/drawing/2014/main" id="{3CFFC3A2-60E2-4966-B7A6-A0A9F7308083}"/>
              </a:ext>
            </a:extLst>
          </p:cNvPr>
          <p:cNvSpPr txBox="1"/>
          <p:nvPr/>
        </p:nvSpPr>
        <p:spPr>
          <a:xfrm>
            <a:off x="6179703" y="4185680"/>
            <a:ext cx="864096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5400" b="1" dirty="0">
                <a:solidFill>
                  <a:schemeClr val="accent3"/>
                </a:solidFill>
                <a:cs typeface="Arial" pitchFamily="34" charset="0"/>
              </a:rPr>
              <a:t>02</a:t>
            </a:r>
            <a:endParaRPr lang="ko-KR" altLang="en-US" sz="5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89" name="그룹 88">
            <a:extLst>
              <a:ext uri="{FF2B5EF4-FFF2-40B4-BE49-F238E27FC236}">
                <a16:creationId xmlns:a16="http://schemas.microsoft.com/office/drawing/2014/main" id="{C2955610-C2BA-4A64-B94B-34FF0DB279EB}"/>
              </a:ext>
            </a:extLst>
          </p:cNvPr>
          <p:cNvGrpSpPr/>
          <p:nvPr/>
        </p:nvGrpSpPr>
        <p:grpSpPr>
          <a:xfrm>
            <a:off x="7219796" y="5198861"/>
            <a:ext cx="4071056" cy="901282"/>
            <a:chOff x="7040896" y="5173423"/>
            <a:chExt cx="2736304" cy="901282"/>
          </a:xfrm>
        </p:grpSpPr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B92DA722-7E73-4E48-90D6-918C072A8126}"/>
                </a:ext>
              </a:extLst>
            </p:cNvPr>
            <p:cNvSpPr txBox="1"/>
            <p:nvPr/>
          </p:nvSpPr>
          <p:spPr>
            <a:xfrm>
              <a:off x="7040896" y="5173423"/>
              <a:ext cx="273630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9B2DAF6-8CC0-4EEE-97C0-47BC88B03426}"/>
                </a:ext>
              </a:extLst>
            </p:cNvPr>
            <p:cNvSpPr txBox="1"/>
            <p:nvPr/>
          </p:nvSpPr>
          <p:spPr>
            <a:xfrm>
              <a:off x="7040896" y="5428374"/>
              <a:ext cx="273630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9CAE0FBD-E2C5-4F0B-86E6-C0CC895DB315}"/>
              </a:ext>
            </a:extLst>
          </p:cNvPr>
          <p:cNvSpPr txBox="1"/>
          <p:nvPr/>
        </p:nvSpPr>
        <p:spPr>
          <a:xfrm>
            <a:off x="6179703" y="5198861"/>
            <a:ext cx="864096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5400" b="1" dirty="0"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5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DA4B7B91-3CA5-44D4-A866-DA45B6E1133F}"/>
              </a:ext>
            </a:extLst>
          </p:cNvPr>
          <p:cNvSpPr txBox="1"/>
          <p:nvPr/>
        </p:nvSpPr>
        <p:spPr>
          <a:xfrm>
            <a:off x="2584559" y="3054242"/>
            <a:ext cx="158074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0BFB5385-3229-4620-9AEB-B18147B700D7}"/>
              </a:ext>
            </a:extLst>
          </p:cNvPr>
          <p:cNvSpPr txBox="1"/>
          <p:nvPr/>
        </p:nvSpPr>
        <p:spPr>
          <a:xfrm>
            <a:off x="4419382" y="3062961"/>
            <a:ext cx="158074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934DADF-05C8-4A30-BFA8-CABCBB930024}"/>
              </a:ext>
            </a:extLst>
          </p:cNvPr>
          <p:cNvSpPr txBox="1"/>
          <p:nvPr/>
        </p:nvSpPr>
        <p:spPr>
          <a:xfrm>
            <a:off x="6210661" y="3071680"/>
            <a:ext cx="158074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D95646B9-5A9D-4A63-9212-54AEE2049670}"/>
              </a:ext>
            </a:extLst>
          </p:cNvPr>
          <p:cNvSpPr txBox="1"/>
          <p:nvPr/>
        </p:nvSpPr>
        <p:spPr>
          <a:xfrm>
            <a:off x="8001940" y="3080399"/>
            <a:ext cx="158074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7" name="Rounded Rectangle 25">
            <a:extLst>
              <a:ext uri="{FF2B5EF4-FFF2-40B4-BE49-F238E27FC236}">
                <a16:creationId xmlns:a16="http://schemas.microsoft.com/office/drawing/2014/main" id="{5223A77D-6999-46BA-837B-00CF444A0C9D}"/>
              </a:ext>
            </a:extLst>
          </p:cNvPr>
          <p:cNvSpPr/>
          <p:nvPr/>
        </p:nvSpPr>
        <p:spPr>
          <a:xfrm>
            <a:off x="6823470" y="2531695"/>
            <a:ext cx="479274" cy="351232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8" name="Freeform 55">
            <a:extLst>
              <a:ext uri="{FF2B5EF4-FFF2-40B4-BE49-F238E27FC236}">
                <a16:creationId xmlns:a16="http://schemas.microsoft.com/office/drawing/2014/main" id="{CFE6F0E4-A7A0-4F49-B1C6-AC81D33BF74C}"/>
              </a:ext>
            </a:extLst>
          </p:cNvPr>
          <p:cNvSpPr/>
          <p:nvPr/>
        </p:nvSpPr>
        <p:spPr>
          <a:xfrm rot="2700000">
            <a:off x="8679672" y="2423056"/>
            <a:ext cx="258149" cy="632552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9" name="Trapezoid 22">
            <a:extLst>
              <a:ext uri="{FF2B5EF4-FFF2-40B4-BE49-F238E27FC236}">
                <a16:creationId xmlns:a16="http://schemas.microsoft.com/office/drawing/2014/main" id="{27E95404-2A84-40ED-A721-5BC3A177AC26}"/>
              </a:ext>
            </a:extLst>
          </p:cNvPr>
          <p:cNvSpPr>
            <a:spLocks noChangeAspect="1"/>
          </p:cNvSpPr>
          <p:nvPr/>
        </p:nvSpPr>
        <p:spPr>
          <a:xfrm>
            <a:off x="4924234" y="2577955"/>
            <a:ext cx="581971" cy="296060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0" name="Freeform 53">
            <a:extLst>
              <a:ext uri="{FF2B5EF4-FFF2-40B4-BE49-F238E27FC236}">
                <a16:creationId xmlns:a16="http://schemas.microsoft.com/office/drawing/2014/main" id="{618AC921-252E-43A5-BB42-7471DA651A88}"/>
              </a:ext>
            </a:extLst>
          </p:cNvPr>
          <p:cNvSpPr/>
          <p:nvPr/>
        </p:nvSpPr>
        <p:spPr>
          <a:xfrm>
            <a:off x="3218655" y="2489730"/>
            <a:ext cx="445106" cy="456350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11306</TotalTime>
  <Words>144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2018-04-18T03:53:27Z</dcterms:modified>
</cp:coreProperties>
</file>