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2" name="Group 5">
            <a:extLst>
              <a:ext uri="{FF2B5EF4-FFF2-40B4-BE49-F238E27FC236}">
                <a16:creationId xmlns:a16="http://schemas.microsoft.com/office/drawing/2014/main" id="{4C40E923-939B-4C13-832A-35759C606311}"/>
              </a:ext>
            </a:extLst>
          </p:cNvPr>
          <p:cNvGrpSpPr/>
          <p:nvPr/>
        </p:nvGrpSpPr>
        <p:grpSpPr>
          <a:xfrm>
            <a:off x="2387286" y="1908805"/>
            <a:ext cx="7434240" cy="2060550"/>
            <a:chOff x="854494" y="1751044"/>
            <a:chExt cx="7434240" cy="2060550"/>
          </a:xfrm>
        </p:grpSpPr>
        <p:sp>
          <p:nvSpPr>
            <p:cNvPr id="73" name="Oval 36">
              <a:extLst>
                <a:ext uri="{FF2B5EF4-FFF2-40B4-BE49-F238E27FC236}">
                  <a16:creationId xmlns:a16="http://schemas.microsoft.com/office/drawing/2014/main" id="{AA4B3D47-05FA-4063-BA12-E951EC435EE9}"/>
                </a:ext>
              </a:extLst>
            </p:cNvPr>
            <p:cNvSpPr/>
            <p:nvPr/>
          </p:nvSpPr>
          <p:spPr>
            <a:xfrm>
              <a:off x="854494" y="1751044"/>
              <a:ext cx="2060550" cy="2060550"/>
            </a:xfrm>
            <a:prstGeom prst="ellipse">
              <a:avLst/>
            </a:prstGeom>
            <a:solidFill>
              <a:schemeClr val="accent2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4" name="Oval 52">
              <a:extLst>
                <a:ext uri="{FF2B5EF4-FFF2-40B4-BE49-F238E27FC236}">
                  <a16:creationId xmlns:a16="http://schemas.microsoft.com/office/drawing/2014/main" id="{712E3893-9AFB-46D3-A02C-49C4A9863B74}"/>
                </a:ext>
              </a:extLst>
            </p:cNvPr>
            <p:cNvSpPr/>
            <p:nvPr/>
          </p:nvSpPr>
          <p:spPr>
            <a:xfrm>
              <a:off x="2645724" y="1751044"/>
              <a:ext cx="2060550" cy="2060550"/>
            </a:xfrm>
            <a:prstGeom prst="ellipse">
              <a:avLst/>
            </a:prstGeom>
            <a:solidFill>
              <a:schemeClr val="accent3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5" name="Oval 60">
              <a:extLst>
                <a:ext uri="{FF2B5EF4-FFF2-40B4-BE49-F238E27FC236}">
                  <a16:creationId xmlns:a16="http://schemas.microsoft.com/office/drawing/2014/main" id="{E6FA8F29-F785-4FCA-99B9-58981D43172B}"/>
                </a:ext>
              </a:extLst>
            </p:cNvPr>
            <p:cNvSpPr/>
            <p:nvPr/>
          </p:nvSpPr>
          <p:spPr>
            <a:xfrm>
              <a:off x="4436954" y="1751044"/>
              <a:ext cx="2060550" cy="2060550"/>
            </a:xfrm>
            <a:prstGeom prst="ellipse">
              <a:avLst/>
            </a:prstGeom>
            <a:solidFill>
              <a:schemeClr val="accent4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6" name="Oval 61">
              <a:extLst>
                <a:ext uri="{FF2B5EF4-FFF2-40B4-BE49-F238E27FC236}">
                  <a16:creationId xmlns:a16="http://schemas.microsoft.com/office/drawing/2014/main" id="{91476D27-78E1-4D87-A39B-1FAA3E4A2C15}"/>
                </a:ext>
              </a:extLst>
            </p:cNvPr>
            <p:cNvSpPr/>
            <p:nvPr/>
          </p:nvSpPr>
          <p:spPr>
            <a:xfrm>
              <a:off x="6228184" y="1751044"/>
              <a:ext cx="2060550" cy="2060550"/>
            </a:xfrm>
            <a:prstGeom prst="ellipse">
              <a:avLst/>
            </a:prstGeom>
            <a:solidFill>
              <a:schemeClr val="accent5">
                <a:alpha val="7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77" name="그룹 76">
            <a:extLst>
              <a:ext uri="{FF2B5EF4-FFF2-40B4-BE49-F238E27FC236}">
                <a16:creationId xmlns:a16="http://schemas.microsoft.com/office/drawing/2014/main" id="{AA86A6CA-1CA0-4D03-8D7E-50F2C83D4D88}"/>
              </a:ext>
            </a:extLst>
          </p:cNvPr>
          <p:cNvGrpSpPr/>
          <p:nvPr/>
        </p:nvGrpSpPr>
        <p:grpSpPr>
          <a:xfrm>
            <a:off x="2006557" y="4185680"/>
            <a:ext cx="4071056" cy="901282"/>
            <a:chOff x="3189316" y="4309327"/>
            <a:chExt cx="2736304" cy="901282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447FFA06-17C1-4CEB-A006-480D7483F9E4}"/>
                </a:ext>
              </a:extLst>
            </p:cNvPr>
            <p:cNvSpPr txBox="1"/>
            <p:nvPr/>
          </p:nvSpPr>
          <p:spPr>
            <a:xfrm>
              <a:off x="318931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ECB510C-7C0C-4CBF-B3A7-C4F1F40FE723}"/>
                </a:ext>
              </a:extLst>
            </p:cNvPr>
            <p:cNvSpPr txBox="1"/>
            <p:nvPr/>
          </p:nvSpPr>
          <p:spPr>
            <a:xfrm>
              <a:off x="3189316" y="4564278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A2F1591B-6A51-407F-92BC-BB23ACF689A3}"/>
              </a:ext>
            </a:extLst>
          </p:cNvPr>
          <p:cNvSpPr txBox="1"/>
          <p:nvPr/>
        </p:nvSpPr>
        <p:spPr>
          <a:xfrm>
            <a:off x="966464" y="4185680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2"/>
                </a:solidFill>
                <a:cs typeface="Arial" pitchFamily="34" charset="0"/>
              </a:rPr>
              <a:t>01</a:t>
            </a:r>
            <a:endParaRPr lang="ko-KR" altLang="en-US" sz="5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DC866229-B359-4A0B-8399-94C672251CF3}"/>
              </a:ext>
            </a:extLst>
          </p:cNvPr>
          <p:cNvGrpSpPr/>
          <p:nvPr/>
        </p:nvGrpSpPr>
        <p:grpSpPr>
          <a:xfrm>
            <a:off x="2006557" y="5198861"/>
            <a:ext cx="4071056" cy="901282"/>
            <a:chOff x="3189316" y="5173423"/>
            <a:chExt cx="2736304" cy="901282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43B0655D-3F22-4480-BBF4-7B3C780333AB}"/>
                </a:ext>
              </a:extLst>
            </p:cNvPr>
            <p:cNvSpPr txBox="1"/>
            <p:nvPr/>
          </p:nvSpPr>
          <p:spPr>
            <a:xfrm>
              <a:off x="3189316" y="5173423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048A2C-769C-492F-BB84-256E3FFBB9EC}"/>
                </a:ext>
              </a:extLst>
            </p:cNvPr>
            <p:cNvSpPr txBox="1"/>
            <p:nvPr/>
          </p:nvSpPr>
          <p:spPr>
            <a:xfrm>
              <a:off x="3189316" y="5428374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4" name="TextBox 83">
            <a:extLst>
              <a:ext uri="{FF2B5EF4-FFF2-40B4-BE49-F238E27FC236}">
                <a16:creationId xmlns:a16="http://schemas.microsoft.com/office/drawing/2014/main" id="{EB7B1206-F471-4ABD-9A01-1E901FD285EE}"/>
              </a:ext>
            </a:extLst>
          </p:cNvPr>
          <p:cNvSpPr txBox="1"/>
          <p:nvPr/>
        </p:nvSpPr>
        <p:spPr>
          <a:xfrm>
            <a:off x="966464" y="5198861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5"/>
                </a:solidFill>
                <a:cs typeface="Arial" pitchFamily="34" charset="0"/>
              </a:rPr>
              <a:t>03</a:t>
            </a:r>
            <a:endParaRPr lang="ko-KR" altLang="en-US" sz="5400" b="1" dirty="0">
              <a:solidFill>
                <a:schemeClr val="accent5"/>
              </a:solidFill>
              <a:cs typeface="Arial" pitchFamily="34" charset="0"/>
            </a:endParaRPr>
          </a:p>
        </p:txBody>
      </p:sp>
      <p:grpSp>
        <p:nvGrpSpPr>
          <p:cNvPr id="85" name="그룹 84">
            <a:extLst>
              <a:ext uri="{FF2B5EF4-FFF2-40B4-BE49-F238E27FC236}">
                <a16:creationId xmlns:a16="http://schemas.microsoft.com/office/drawing/2014/main" id="{EFC3F2F9-36F2-456A-A6D4-546B8D84D437}"/>
              </a:ext>
            </a:extLst>
          </p:cNvPr>
          <p:cNvGrpSpPr/>
          <p:nvPr/>
        </p:nvGrpSpPr>
        <p:grpSpPr>
          <a:xfrm>
            <a:off x="7219796" y="4185680"/>
            <a:ext cx="4071056" cy="901282"/>
            <a:chOff x="7040896" y="4309327"/>
            <a:chExt cx="2736304" cy="901282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82EC5D3C-87A5-4DE7-8AAF-277C78A05B39}"/>
                </a:ext>
              </a:extLst>
            </p:cNvPr>
            <p:cNvSpPr txBox="1"/>
            <p:nvPr/>
          </p:nvSpPr>
          <p:spPr>
            <a:xfrm>
              <a:off x="7040896" y="4309327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2D06C408-66B7-421C-8BB2-D341A4A9AAFF}"/>
                </a:ext>
              </a:extLst>
            </p:cNvPr>
            <p:cNvSpPr txBox="1"/>
            <p:nvPr/>
          </p:nvSpPr>
          <p:spPr>
            <a:xfrm>
              <a:off x="7040896" y="4564278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8" name="TextBox 87">
            <a:extLst>
              <a:ext uri="{FF2B5EF4-FFF2-40B4-BE49-F238E27FC236}">
                <a16:creationId xmlns:a16="http://schemas.microsoft.com/office/drawing/2014/main" id="{3CFFC3A2-60E2-4966-B7A6-A0A9F7308083}"/>
              </a:ext>
            </a:extLst>
          </p:cNvPr>
          <p:cNvSpPr txBox="1"/>
          <p:nvPr/>
        </p:nvSpPr>
        <p:spPr>
          <a:xfrm>
            <a:off x="6179703" y="4185680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3"/>
                </a:solidFill>
                <a:cs typeface="Arial" pitchFamily="34" charset="0"/>
              </a:rPr>
              <a:t>02</a:t>
            </a:r>
            <a:endParaRPr lang="ko-KR" altLang="en-US" sz="5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grpSp>
        <p:nvGrpSpPr>
          <p:cNvPr id="89" name="그룹 88">
            <a:extLst>
              <a:ext uri="{FF2B5EF4-FFF2-40B4-BE49-F238E27FC236}">
                <a16:creationId xmlns:a16="http://schemas.microsoft.com/office/drawing/2014/main" id="{C2955610-C2BA-4A64-B94B-34FF0DB279EB}"/>
              </a:ext>
            </a:extLst>
          </p:cNvPr>
          <p:cNvGrpSpPr/>
          <p:nvPr/>
        </p:nvGrpSpPr>
        <p:grpSpPr>
          <a:xfrm>
            <a:off x="7219796" y="5198861"/>
            <a:ext cx="4071056" cy="901282"/>
            <a:chOff x="7040896" y="5173423"/>
            <a:chExt cx="2736304" cy="901282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B92DA722-7E73-4E48-90D6-918C072A8126}"/>
                </a:ext>
              </a:extLst>
            </p:cNvPr>
            <p:cNvSpPr txBox="1"/>
            <p:nvPr/>
          </p:nvSpPr>
          <p:spPr>
            <a:xfrm>
              <a:off x="7040896" y="5173423"/>
              <a:ext cx="2736304" cy="276999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49B2DAF6-8CC0-4EEE-97C0-47BC88B03426}"/>
                </a:ext>
              </a:extLst>
            </p:cNvPr>
            <p:cNvSpPr txBox="1"/>
            <p:nvPr/>
          </p:nvSpPr>
          <p:spPr>
            <a:xfrm>
              <a:off x="7040896" y="5428374"/>
              <a:ext cx="2736304" cy="646331"/>
            </a:xfrm>
            <a:prstGeom prst="rect">
              <a:avLst/>
            </a:prstGeom>
            <a:noFill/>
          </p:spPr>
          <p:txBody>
            <a:bodyPr wrap="square" l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92" name="TextBox 91">
            <a:extLst>
              <a:ext uri="{FF2B5EF4-FFF2-40B4-BE49-F238E27FC236}">
                <a16:creationId xmlns:a16="http://schemas.microsoft.com/office/drawing/2014/main" id="{9CAE0FBD-E2C5-4F0B-86E6-C0CC895DB315}"/>
              </a:ext>
            </a:extLst>
          </p:cNvPr>
          <p:cNvSpPr txBox="1"/>
          <p:nvPr/>
        </p:nvSpPr>
        <p:spPr>
          <a:xfrm>
            <a:off x="6179703" y="5198861"/>
            <a:ext cx="864096" cy="83099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altLang="ko-KR" sz="5400" b="1" dirty="0">
                <a:solidFill>
                  <a:schemeClr val="accent4"/>
                </a:solidFill>
                <a:cs typeface="Arial" pitchFamily="34" charset="0"/>
              </a:rPr>
              <a:t>04</a:t>
            </a:r>
            <a:endParaRPr lang="ko-KR" altLang="en-US" sz="5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DA4B7B91-3CA5-44D4-A866-DA45B6E1133F}"/>
              </a:ext>
            </a:extLst>
          </p:cNvPr>
          <p:cNvSpPr txBox="1"/>
          <p:nvPr/>
        </p:nvSpPr>
        <p:spPr>
          <a:xfrm>
            <a:off x="2584559" y="3054242"/>
            <a:ext cx="15807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0BFB5385-3229-4620-9AEB-B18147B700D7}"/>
              </a:ext>
            </a:extLst>
          </p:cNvPr>
          <p:cNvSpPr txBox="1"/>
          <p:nvPr/>
        </p:nvSpPr>
        <p:spPr>
          <a:xfrm>
            <a:off x="4419382" y="3062961"/>
            <a:ext cx="15807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934DADF-05C8-4A30-BFA8-CABCBB930024}"/>
              </a:ext>
            </a:extLst>
          </p:cNvPr>
          <p:cNvSpPr txBox="1"/>
          <p:nvPr/>
        </p:nvSpPr>
        <p:spPr>
          <a:xfrm>
            <a:off x="6210661" y="3071680"/>
            <a:ext cx="15807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D95646B9-5A9D-4A63-9212-54AEE2049670}"/>
              </a:ext>
            </a:extLst>
          </p:cNvPr>
          <p:cNvSpPr txBox="1"/>
          <p:nvPr/>
        </p:nvSpPr>
        <p:spPr>
          <a:xfrm>
            <a:off x="8001940" y="3080399"/>
            <a:ext cx="1580744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Content  Here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7" name="Rounded Rectangle 25">
            <a:extLst>
              <a:ext uri="{FF2B5EF4-FFF2-40B4-BE49-F238E27FC236}">
                <a16:creationId xmlns:a16="http://schemas.microsoft.com/office/drawing/2014/main" id="{5223A77D-6999-46BA-837B-00CF444A0C9D}"/>
              </a:ext>
            </a:extLst>
          </p:cNvPr>
          <p:cNvSpPr/>
          <p:nvPr/>
        </p:nvSpPr>
        <p:spPr>
          <a:xfrm>
            <a:off x="6823470" y="2531695"/>
            <a:ext cx="479274" cy="351232"/>
          </a:xfrm>
          <a:custGeom>
            <a:avLst/>
            <a:gdLst/>
            <a:ahLst/>
            <a:cxnLst/>
            <a:rect l="l" t="t" r="r" b="b"/>
            <a:pathLst>
              <a:path w="3248842" h="2380886">
                <a:moveTo>
                  <a:pt x="1194785" y="1472263"/>
                </a:moveTo>
                <a:cubicBezTo>
                  <a:pt x="1150014" y="1472263"/>
                  <a:pt x="1113720" y="1508557"/>
                  <a:pt x="1113720" y="1553328"/>
                </a:cubicBezTo>
                <a:lnTo>
                  <a:pt x="1113720" y="1600880"/>
                </a:lnTo>
                <a:cubicBezTo>
                  <a:pt x="1113720" y="1645651"/>
                  <a:pt x="1150014" y="1681945"/>
                  <a:pt x="1194785" y="1681945"/>
                </a:cubicBezTo>
                <a:lnTo>
                  <a:pt x="2067186" y="1681945"/>
                </a:lnTo>
                <a:cubicBezTo>
                  <a:pt x="2111957" y="1681945"/>
                  <a:pt x="2148251" y="1645651"/>
                  <a:pt x="2148251" y="1600880"/>
                </a:cubicBezTo>
                <a:lnTo>
                  <a:pt x="2148251" y="1553328"/>
                </a:lnTo>
                <a:cubicBezTo>
                  <a:pt x="2148251" y="1508557"/>
                  <a:pt x="2111957" y="1472263"/>
                  <a:pt x="2067186" y="1472263"/>
                </a:cubicBezTo>
                <a:close/>
                <a:moveTo>
                  <a:pt x="2582402" y="986449"/>
                </a:moveTo>
                <a:cubicBezTo>
                  <a:pt x="2477247" y="986449"/>
                  <a:pt x="2392002" y="1071694"/>
                  <a:pt x="2392002" y="1176848"/>
                </a:cubicBezTo>
                <a:cubicBezTo>
                  <a:pt x="2392002" y="1282003"/>
                  <a:pt x="2477247" y="1367248"/>
                  <a:pt x="2582402" y="1367248"/>
                </a:cubicBezTo>
                <a:cubicBezTo>
                  <a:pt x="2687557" y="1367248"/>
                  <a:pt x="2772801" y="1282003"/>
                  <a:pt x="2772801" y="1176848"/>
                </a:cubicBezTo>
                <a:cubicBezTo>
                  <a:pt x="2772801" y="1071694"/>
                  <a:pt x="2687557" y="986449"/>
                  <a:pt x="2582402" y="986449"/>
                </a:cubicBezTo>
                <a:close/>
                <a:moveTo>
                  <a:pt x="679570" y="986449"/>
                </a:moveTo>
                <a:cubicBezTo>
                  <a:pt x="574415" y="986449"/>
                  <a:pt x="489171" y="1071694"/>
                  <a:pt x="489171" y="1176848"/>
                </a:cubicBezTo>
                <a:cubicBezTo>
                  <a:pt x="489171" y="1282003"/>
                  <a:pt x="574415" y="1367248"/>
                  <a:pt x="679570" y="1367248"/>
                </a:cubicBezTo>
                <a:cubicBezTo>
                  <a:pt x="784725" y="1367248"/>
                  <a:pt x="869970" y="1282003"/>
                  <a:pt x="869970" y="1176848"/>
                </a:cubicBezTo>
                <a:cubicBezTo>
                  <a:pt x="869970" y="1071694"/>
                  <a:pt x="784725" y="986449"/>
                  <a:pt x="679570" y="986449"/>
                </a:cubicBezTo>
                <a:close/>
                <a:moveTo>
                  <a:pt x="867954" y="155801"/>
                </a:moveTo>
                <a:lnTo>
                  <a:pt x="726849" y="858549"/>
                </a:lnTo>
                <a:lnTo>
                  <a:pt x="2535122" y="858549"/>
                </a:lnTo>
                <a:lnTo>
                  <a:pt x="2394017" y="155801"/>
                </a:lnTo>
                <a:close/>
                <a:moveTo>
                  <a:pt x="677268" y="0"/>
                </a:moveTo>
                <a:lnTo>
                  <a:pt x="2584703" y="0"/>
                </a:lnTo>
                <a:lnTo>
                  <a:pt x="2736658" y="607820"/>
                </a:lnTo>
                <a:cubicBezTo>
                  <a:pt x="2766265" y="579906"/>
                  <a:pt x="2806392" y="564164"/>
                  <a:pt x="2850195" y="564164"/>
                </a:cubicBezTo>
                <a:lnTo>
                  <a:pt x="3069929" y="564164"/>
                </a:lnTo>
                <a:cubicBezTo>
                  <a:pt x="3168740" y="564164"/>
                  <a:pt x="3248842" y="644266"/>
                  <a:pt x="3248842" y="743077"/>
                </a:cubicBezTo>
                <a:lnTo>
                  <a:pt x="3248842" y="792706"/>
                </a:lnTo>
                <a:cubicBezTo>
                  <a:pt x="3248842" y="891517"/>
                  <a:pt x="3168740" y="971619"/>
                  <a:pt x="3069929" y="971619"/>
                </a:cubicBezTo>
                <a:lnTo>
                  <a:pt x="3054536" y="971619"/>
                </a:lnTo>
                <a:cubicBezTo>
                  <a:pt x="3060628" y="989042"/>
                  <a:pt x="3063411" y="1007758"/>
                  <a:pt x="3063411" y="1027125"/>
                </a:cubicBezTo>
                <a:lnTo>
                  <a:pt x="3063411" y="2015961"/>
                </a:lnTo>
                <a:lnTo>
                  <a:pt x="2889080" y="2015961"/>
                </a:lnTo>
                <a:lnTo>
                  <a:pt x="2889080" y="2260325"/>
                </a:lnTo>
                <a:cubicBezTo>
                  <a:pt x="2889080" y="2326909"/>
                  <a:pt x="2835102" y="2380886"/>
                  <a:pt x="2768518" y="2380886"/>
                </a:cubicBezTo>
                <a:lnTo>
                  <a:pt x="2286284" y="2380886"/>
                </a:lnTo>
                <a:cubicBezTo>
                  <a:pt x="2219700" y="2380886"/>
                  <a:pt x="2165723" y="2326909"/>
                  <a:pt x="2165723" y="2260325"/>
                </a:cubicBezTo>
                <a:lnTo>
                  <a:pt x="2165723" y="2015961"/>
                </a:lnTo>
                <a:lnTo>
                  <a:pt x="1096248" y="2015961"/>
                </a:lnTo>
                <a:lnTo>
                  <a:pt x="1096248" y="2260325"/>
                </a:lnTo>
                <a:cubicBezTo>
                  <a:pt x="1096248" y="2326909"/>
                  <a:pt x="1042270" y="2380886"/>
                  <a:pt x="975686" y="2380886"/>
                </a:cubicBezTo>
                <a:lnTo>
                  <a:pt x="493453" y="2380886"/>
                </a:lnTo>
                <a:cubicBezTo>
                  <a:pt x="426869" y="2380886"/>
                  <a:pt x="372891" y="2326909"/>
                  <a:pt x="372891" y="2260325"/>
                </a:cubicBezTo>
                <a:lnTo>
                  <a:pt x="372891" y="2015961"/>
                </a:lnTo>
                <a:lnTo>
                  <a:pt x="198560" y="2015961"/>
                </a:lnTo>
                <a:lnTo>
                  <a:pt x="198560" y="1027125"/>
                </a:lnTo>
                <a:cubicBezTo>
                  <a:pt x="198560" y="1007758"/>
                  <a:pt x="201343" y="989042"/>
                  <a:pt x="207435" y="971619"/>
                </a:cubicBezTo>
                <a:lnTo>
                  <a:pt x="178913" y="971619"/>
                </a:lnTo>
                <a:cubicBezTo>
                  <a:pt x="80102" y="971619"/>
                  <a:pt x="0" y="891517"/>
                  <a:pt x="0" y="792706"/>
                </a:cubicBezTo>
                <a:lnTo>
                  <a:pt x="0" y="743077"/>
                </a:lnTo>
                <a:cubicBezTo>
                  <a:pt x="0" y="644266"/>
                  <a:pt x="80102" y="564164"/>
                  <a:pt x="178913" y="564164"/>
                </a:cubicBezTo>
                <a:lnTo>
                  <a:pt x="398647" y="564164"/>
                </a:lnTo>
                <a:cubicBezTo>
                  <a:pt x="447310" y="564164"/>
                  <a:pt x="491436" y="583593"/>
                  <a:pt x="523419" y="61539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8" name="Freeform 55">
            <a:extLst>
              <a:ext uri="{FF2B5EF4-FFF2-40B4-BE49-F238E27FC236}">
                <a16:creationId xmlns:a16="http://schemas.microsoft.com/office/drawing/2014/main" id="{CFE6F0E4-A7A0-4F49-B1C6-AC81D33BF74C}"/>
              </a:ext>
            </a:extLst>
          </p:cNvPr>
          <p:cNvSpPr/>
          <p:nvPr/>
        </p:nvSpPr>
        <p:spPr>
          <a:xfrm rot="2700000">
            <a:off x="8679672" y="2423056"/>
            <a:ext cx="258149" cy="632552"/>
          </a:xfrm>
          <a:custGeom>
            <a:avLst/>
            <a:gdLst/>
            <a:ahLst/>
            <a:cxnLst/>
            <a:rect l="l" t="t" r="r" b="b"/>
            <a:pathLst>
              <a:path w="1060423" h="2598393">
                <a:moveTo>
                  <a:pt x="511607" y="1989888"/>
                </a:moveTo>
                <a:cubicBezTo>
                  <a:pt x="421916" y="2038892"/>
                  <a:pt x="392123" y="2248491"/>
                  <a:pt x="577615" y="2379095"/>
                </a:cubicBezTo>
                <a:cubicBezTo>
                  <a:pt x="531205" y="2257454"/>
                  <a:pt x="562054" y="2197447"/>
                  <a:pt x="592034" y="2136572"/>
                </a:cubicBezTo>
                <a:cubicBezTo>
                  <a:pt x="592534" y="2167519"/>
                  <a:pt x="560915" y="2234057"/>
                  <a:pt x="638675" y="2272816"/>
                </a:cubicBezTo>
                <a:cubicBezTo>
                  <a:pt x="602283" y="2156226"/>
                  <a:pt x="756001" y="2119500"/>
                  <a:pt x="594605" y="1990756"/>
                </a:cubicBezTo>
                <a:cubicBezTo>
                  <a:pt x="828052" y="2024484"/>
                  <a:pt x="759407" y="2143283"/>
                  <a:pt x="814896" y="2262952"/>
                </a:cubicBezTo>
                <a:cubicBezTo>
                  <a:pt x="774295" y="2270013"/>
                  <a:pt x="715464" y="2161619"/>
                  <a:pt x="728685" y="2212952"/>
                </a:cubicBezTo>
                <a:cubicBezTo>
                  <a:pt x="798068" y="2415798"/>
                  <a:pt x="590532" y="2421590"/>
                  <a:pt x="656442" y="2598393"/>
                </a:cubicBezTo>
                <a:cubicBezTo>
                  <a:pt x="451592" y="2586815"/>
                  <a:pt x="511509" y="2396411"/>
                  <a:pt x="415171" y="2350110"/>
                </a:cubicBezTo>
                <a:cubicBezTo>
                  <a:pt x="389023" y="2345435"/>
                  <a:pt x="357666" y="2366802"/>
                  <a:pt x="415723" y="2461957"/>
                </a:cubicBezTo>
                <a:cubicBezTo>
                  <a:pt x="77590" y="2209980"/>
                  <a:pt x="314998" y="2004011"/>
                  <a:pt x="511607" y="1989888"/>
                </a:cubicBezTo>
                <a:close/>
                <a:moveTo>
                  <a:pt x="344786" y="1884983"/>
                </a:moveTo>
                <a:lnTo>
                  <a:pt x="722598" y="1884983"/>
                </a:lnTo>
                <a:cubicBezTo>
                  <a:pt x="716460" y="1906965"/>
                  <a:pt x="711917" y="1928321"/>
                  <a:pt x="707988" y="1948728"/>
                </a:cubicBezTo>
                <a:lnTo>
                  <a:pt x="357819" y="1948059"/>
                </a:lnTo>
                <a:close/>
                <a:moveTo>
                  <a:pt x="530212" y="651224"/>
                </a:moveTo>
                <a:cubicBezTo>
                  <a:pt x="585486" y="651224"/>
                  <a:pt x="630294" y="696033"/>
                  <a:pt x="630294" y="751307"/>
                </a:cubicBezTo>
                <a:cubicBezTo>
                  <a:pt x="630294" y="806581"/>
                  <a:pt x="585486" y="851389"/>
                  <a:pt x="530212" y="851389"/>
                </a:cubicBezTo>
                <a:cubicBezTo>
                  <a:pt x="474938" y="851389"/>
                  <a:pt x="430129" y="806581"/>
                  <a:pt x="430129" y="751307"/>
                </a:cubicBezTo>
                <a:cubicBezTo>
                  <a:pt x="430129" y="696033"/>
                  <a:pt x="474938" y="651224"/>
                  <a:pt x="530212" y="651224"/>
                </a:cubicBezTo>
                <a:close/>
                <a:moveTo>
                  <a:pt x="530212" y="551141"/>
                </a:moveTo>
                <a:cubicBezTo>
                  <a:pt x="419664" y="551141"/>
                  <a:pt x="330046" y="640759"/>
                  <a:pt x="330046" y="751307"/>
                </a:cubicBezTo>
                <a:cubicBezTo>
                  <a:pt x="330046" y="861855"/>
                  <a:pt x="419664" y="951472"/>
                  <a:pt x="530212" y="951472"/>
                </a:cubicBezTo>
                <a:cubicBezTo>
                  <a:pt x="640760" y="951472"/>
                  <a:pt x="730377" y="861855"/>
                  <a:pt x="730377" y="751307"/>
                </a:cubicBezTo>
                <a:cubicBezTo>
                  <a:pt x="730377" y="640759"/>
                  <a:pt x="640760" y="551141"/>
                  <a:pt x="530212" y="551141"/>
                </a:cubicBezTo>
                <a:close/>
                <a:moveTo>
                  <a:pt x="286245" y="353827"/>
                </a:moveTo>
                <a:cubicBezTo>
                  <a:pt x="438132" y="439406"/>
                  <a:pt x="623290" y="440561"/>
                  <a:pt x="776100" y="356932"/>
                </a:cubicBezTo>
                <a:cubicBezTo>
                  <a:pt x="941305" y="720175"/>
                  <a:pt x="898096" y="1115325"/>
                  <a:pt x="825241" y="1447764"/>
                </a:cubicBezTo>
                <a:lnTo>
                  <a:pt x="1060423" y="1673413"/>
                </a:lnTo>
                <a:lnTo>
                  <a:pt x="1021935" y="1978110"/>
                </a:lnTo>
                <a:lnTo>
                  <a:pt x="745125" y="1786699"/>
                </a:lnTo>
                <a:lnTo>
                  <a:pt x="734250" y="1834148"/>
                </a:lnTo>
                <a:lnTo>
                  <a:pt x="332991" y="1834148"/>
                </a:lnTo>
                <a:cubicBezTo>
                  <a:pt x="330005" y="1820736"/>
                  <a:pt x="326662" y="1807037"/>
                  <a:pt x="323192" y="1793020"/>
                </a:cubicBezTo>
                <a:lnTo>
                  <a:pt x="38489" y="1989888"/>
                </a:lnTo>
                <a:lnTo>
                  <a:pt x="0" y="1685191"/>
                </a:lnTo>
                <a:lnTo>
                  <a:pt x="237343" y="1457469"/>
                </a:lnTo>
                <a:lnTo>
                  <a:pt x="238009" y="1459571"/>
                </a:lnTo>
                <a:lnTo>
                  <a:pt x="242012" y="1446515"/>
                </a:lnTo>
                <a:cubicBezTo>
                  <a:pt x="171205" y="1115067"/>
                  <a:pt x="127758" y="714059"/>
                  <a:pt x="286245" y="353827"/>
                </a:cubicBezTo>
                <a:close/>
                <a:moveTo>
                  <a:pt x="527942" y="0"/>
                </a:moveTo>
                <a:cubicBezTo>
                  <a:pt x="622760" y="95693"/>
                  <a:pt x="695048" y="196745"/>
                  <a:pt x="748164" y="301374"/>
                </a:cubicBezTo>
                <a:cubicBezTo>
                  <a:pt x="612692" y="376844"/>
                  <a:pt x="447588" y="375495"/>
                  <a:pt x="312997" y="298024"/>
                </a:cubicBezTo>
                <a:cubicBezTo>
                  <a:pt x="364591" y="193505"/>
                  <a:pt x="435080" y="93397"/>
                  <a:pt x="52794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99" name="Trapezoid 22">
            <a:extLst>
              <a:ext uri="{FF2B5EF4-FFF2-40B4-BE49-F238E27FC236}">
                <a16:creationId xmlns:a16="http://schemas.microsoft.com/office/drawing/2014/main" id="{27E95404-2A84-40ED-A721-5BC3A177AC26}"/>
              </a:ext>
            </a:extLst>
          </p:cNvPr>
          <p:cNvSpPr>
            <a:spLocks noChangeAspect="1"/>
          </p:cNvSpPr>
          <p:nvPr/>
        </p:nvSpPr>
        <p:spPr>
          <a:xfrm>
            <a:off x="4924234" y="2577955"/>
            <a:ext cx="581971" cy="296060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00" name="Freeform 53">
            <a:extLst>
              <a:ext uri="{FF2B5EF4-FFF2-40B4-BE49-F238E27FC236}">
                <a16:creationId xmlns:a16="http://schemas.microsoft.com/office/drawing/2014/main" id="{618AC921-252E-43A5-BB42-7471DA651A88}"/>
              </a:ext>
            </a:extLst>
          </p:cNvPr>
          <p:cNvSpPr/>
          <p:nvPr/>
        </p:nvSpPr>
        <p:spPr>
          <a:xfrm>
            <a:off x="3218655" y="2489730"/>
            <a:ext cx="445106" cy="456350"/>
          </a:xfrm>
          <a:custGeom>
            <a:avLst/>
            <a:gdLst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38125 w 2305050"/>
              <a:gd name="connsiteY16" fmla="*/ 217170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60071 w 2305050"/>
              <a:gd name="connsiteY16" fmla="*/ 2087575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6647 w 2305050"/>
              <a:gd name="connsiteY16" fmla="*/ 2094890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47675 w 2305050"/>
              <a:gd name="connsiteY15" fmla="*/ 227647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66950 w 2305050"/>
              <a:gd name="connsiteY3" fmla="*/ 657225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19300 w 2305050"/>
              <a:gd name="connsiteY2" fmla="*/ 428625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81480 w 2305050"/>
              <a:gd name="connsiteY2" fmla="*/ 476174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04671 w 2305050"/>
              <a:gd name="connsiteY2" fmla="*/ 468859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2554 w 2305050"/>
              <a:gd name="connsiteY3" fmla="*/ 627964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70609 w 2305050"/>
              <a:gd name="connsiteY3" fmla="*/ 649910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60779 w 2305050"/>
              <a:gd name="connsiteY2" fmla="*/ 472517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1982725 w 2305050"/>
              <a:gd name="connsiteY2" fmla="*/ 494463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3875 w 2305050"/>
              <a:gd name="connsiteY17" fmla="*/ 714375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305050"/>
              <a:gd name="connsiteY0" fmla="*/ 0 h 2352675"/>
              <a:gd name="connsiteX1" fmla="*/ 771525 w 2305050"/>
              <a:gd name="connsiteY1" fmla="*/ 561975 h 2352675"/>
              <a:gd name="connsiteX2" fmla="*/ 2041246 w 2305050"/>
              <a:gd name="connsiteY2" fmla="*/ 498120 h 2352675"/>
              <a:gd name="connsiteX3" fmla="*/ 2296212 w 2305050"/>
              <a:gd name="connsiteY3" fmla="*/ 646252 h 2352675"/>
              <a:gd name="connsiteX4" fmla="*/ 1143000 w 2305050"/>
              <a:gd name="connsiteY4" fmla="*/ 1009650 h 2352675"/>
              <a:gd name="connsiteX5" fmla="*/ 1628775 w 2305050"/>
              <a:gd name="connsiteY5" fmla="*/ 1533525 h 2352675"/>
              <a:gd name="connsiteX6" fmla="*/ 2076450 w 2305050"/>
              <a:gd name="connsiteY6" fmla="*/ 1533525 h 2352675"/>
              <a:gd name="connsiteX7" fmla="*/ 2305050 w 2305050"/>
              <a:gd name="connsiteY7" fmla="*/ 1724025 h 2352675"/>
              <a:gd name="connsiteX8" fmla="*/ 1838325 w 2305050"/>
              <a:gd name="connsiteY8" fmla="*/ 1857375 h 2352675"/>
              <a:gd name="connsiteX9" fmla="*/ 2009775 w 2305050"/>
              <a:gd name="connsiteY9" fmla="*/ 2105025 h 2352675"/>
              <a:gd name="connsiteX10" fmla="*/ 1733550 w 2305050"/>
              <a:gd name="connsiteY10" fmla="*/ 1971675 h 2352675"/>
              <a:gd name="connsiteX11" fmla="*/ 1543050 w 2305050"/>
              <a:gd name="connsiteY11" fmla="*/ 2352675 h 2352675"/>
              <a:gd name="connsiteX12" fmla="*/ 1314450 w 2305050"/>
              <a:gd name="connsiteY12" fmla="*/ 2133600 h 2352675"/>
              <a:gd name="connsiteX13" fmla="*/ 1447800 w 2305050"/>
              <a:gd name="connsiteY13" fmla="*/ 1771650 h 2352675"/>
              <a:gd name="connsiteX14" fmla="*/ 923925 w 2305050"/>
              <a:gd name="connsiteY14" fmla="*/ 1190625 h 2352675"/>
              <a:gd name="connsiteX15" fmla="*/ 414757 w 2305050"/>
              <a:gd name="connsiteY15" fmla="*/ 2305735 h 2352675"/>
              <a:gd name="connsiteX16" fmla="*/ 292990 w 2305050"/>
              <a:gd name="connsiteY16" fmla="*/ 2036368 h 2352675"/>
              <a:gd name="connsiteX17" fmla="*/ 520217 w 2305050"/>
              <a:gd name="connsiteY17" fmla="*/ 750951 h 2352675"/>
              <a:gd name="connsiteX18" fmla="*/ 0 w 2305050"/>
              <a:gd name="connsiteY18" fmla="*/ 0 h 2352675"/>
              <a:gd name="connsiteX0" fmla="*/ 0 w 2294077"/>
              <a:gd name="connsiteY0" fmla="*/ 0 h 2363647"/>
              <a:gd name="connsiteX1" fmla="*/ 760552 w 2294077"/>
              <a:gd name="connsiteY1" fmla="*/ 572947 h 2363647"/>
              <a:gd name="connsiteX2" fmla="*/ 2030273 w 2294077"/>
              <a:gd name="connsiteY2" fmla="*/ 509092 h 2363647"/>
              <a:gd name="connsiteX3" fmla="*/ 2285239 w 2294077"/>
              <a:gd name="connsiteY3" fmla="*/ 657224 h 2363647"/>
              <a:gd name="connsiteX4" fmla="*/ 1132027 w 2294077"/>
              <a:gd name="connsiteY4" fmla="*/ 1020622 h 2363647"/>
              <a:gd name="connsiteX5" fmla="*/ 1617802 w 2294077"/>
              <a:gd name="connsiteY5" fmla="*/ 1544497 h 2363647"/>
              <a:gd name="connsiteX6" fmla="*/ 2065477 w 2294077"/>
              <a:gd name="connsiteY6" fmla="*/ 1544497 h 2363647"/>
              <a:gd name="connsiteX7" fmla="*/ 2294077 w 2294077"/>
              <a:gd name="connsiteY7" fmla="*/ 1734997 h 2363647"/>
              <a:gd name="connsiteX8" fmla="*/ 1827352 w 2294077"/>
              <a:gd name="connsiteY8" fmla="*/ 1868347 h 2363647"/>
              <a:gd name="connsiteX9" fmla="*/ 1998802 w 2294077"/>
              <a:gd name="connsiteY9" fmla="*/ 2115997 h 2363647"/>
              <a:gd name="connsiteX10" fmla="*/ 1722577 w 2294077"/>
              <a:gd name="connsiteY10" fmla="*/ 1982647 h 2363647"/>
              <a:gd name="connsiteX11" fmla="*/ 1532077 w 2294077"/>
              <a:gd name="connsiteY11" fmla="*/ 2363647 h 2363647"/>
              <a:gd name="connsiteX12" fmla="*/ 1303477 w 2294077"/>
              <a:gd name="connsiteY12" fmla="*/ 2144572 h 2363647"/>
              <a:gd name="connsiteX13" fmla="*/ 1436827 w 2294077"/>
              <a:gd name="connsiteY13" fmla="*/ 1782622 h 2363647"/>
              <a:gd name="connsiteX14" fmla="*/ 912952 w 2294077"/>
              <a:gd name="connsiteY14" fmla="*/ 1201597 h 2363647"/>
              <a:gd name="connsiteX15" fmla="*/ 403784 w 2294077"/>
              <a:gd name="connsiteY15" fmla="*/ 2316707 h 2363647"/>
              <a:gd name="connsiteX16" fmla="*/ 282017 w 2294077"/>
              <a:gd name="connsiteY16" fmla="*/ 2047340 h 2363647"/>
              <a:gd name="connsiteX17" fmla="*/ 509244 w 2294077"/>
              <a:gd name="connsiteY17" fmla="*/ 761923 h 2363647"/>
              <a:gd name="connsiteX18" fmla="*/ 0 w 2294077"/>
              <a:gd name="connsiteY18" fmla="*/ 0 h 2363647"/>
              <a:gd name="connsiteX0" fmla="*/ 6569 w 2300646"/>
              <a:gd name="connsiteY0" fmla="*/ 0 h 2363647"/>
              <a:gd name="connsiteX1" fmla="*/ 767121 w 2300646"/>
              <a:gd name="connsiteY1" fmla="*/ 572947 h 2363647"/>
              <a:gd name="connsiteX2" fmla="*/ 2036842 w 2300646"/>
              <a:gd name="connsiteY2" fmla="*/ 509092 h 2363647"/>
              <a:gd name="connsiteX3" fmla="*/ 2291808 w 2300646"/>
              <a:gd name="connsiteY3" fmla="*/ 657224 h 2363647"/>
              <a:gd name="connsiteX4" fmla="*/ 1138596 w 2300646"/>
              <a:gd name="connsiteY4" fmla="*/ 1020622 h 2363647"/>
              <a:gd name="connsiteX5" fmla="*/ 1624371 w 2300646"/>
              <a:gd name="connsiteY5" fmla="*/ 1544497 h 2363647"/>
              <a:gd name="connsiteX6" fmla="*/ 2072046 w 2300646"/>
              <a:gd name="connsiteY6" fmla="*/ 1544497 h 2363647"/>
              <a:gd name="connsiteX7" fmla="*/ 2300646 w 2300646"/>
              <a:gd name="connsiteY7" fmla="*/ 1734997 h 2363647"/>
              <a:gd name="connsiteX8" fmla="*/ 1833921 w 2300646"/>
              <a:gd name="connsiteY8" fmla="*/ 1868347 h 2363647"/>
              <a:gd name="connsiteX9" fmla="*/ 2005371 w 2300646"/>
              <a:gd name="connsiteY9" fmla="*/ 2115997 h 2363647"/>
              <a:gd name="connsiteX10" fmla="*/ 1729146 w 2300646"/>
              <a:gd name="connsiteY10" fmla="*/ 1982647 h 2363647"/>
              <a:gd name="connsiteX11" fmla="*/ 1538646 w 2300646"/>
              <a:gd name="connsiteY11" fmla="*/ 2363647 h 2363647"/>
              <a:gd name="connsiteX12" fmla="*/ 1310046 w 2300646"/>
              <a:gd name="connsiteY12" fmla="*/ 2144572 h 2363647"/>
              <a:gd name="connsiteX13" fmla="*/ 1443396 w 2300646"/>
              <a:gd name="connsiteY13" fmla="*/ 1782622 h 2363647"/>
              <a:gd name="connsiteX14" fmla="*/ 919521 w 2300646"/>
              <a:gd name="connsiteY14" fmla="*/ 1201597 h 2363647"/>
              <a:gd name="connsiteX15" fmla="*/ 410353 w 2300646"/>
              <a:gd name="connsiteY15" fmla="*/ 2316707 h 2363647"/>
              <a:gd name="connsiteX16" fmla="*/ 288586 w 2300646"/>
              <a:gd name="connsiteY16" fmla="*/ 2047340 h 2363647"/>
              <a:gd name="connsiteX17" fmla="*/ 515813 w 2300646"/>
              <a:gd name="connsiteY17" fmla="*/ 761923 h 2363647"/>
              <a:gd name="connsiteX18" fmla="*/ 6569 w 2300646"/>
              <a:gd name="connsiteY18" fmla="*/ 0 h 2363647"/>
              <a:gd name="connsiteX0" fmla="*/ 6569 w 2300646"/>
              <a:gd name="connsiteY0" fmla="*/ 5505 h 2369152"/>
              <a:gd name="connsiteX1" fmla="*/ 767121 w 2300646"/>
              <a:gd name="connsiteY1" fmla="*/ 578452 h 2369152"/>
              <a:gd name="connsiteX2" fmla="*/ 2036842 w 2300646"/>
              <a:gd name="connsiteY2" fmla="*/ 514597 h 2369152"/>
              <a:gd name="connsiteX3" fmla="*/ 2291808 w 2300646"/>
              <a:gd name="connsiteY3" fmla="*/ 662729 h 2369152"/>
              <a:gd name="connsiteX4" fmla="*/ 1138596 w 2300646"/>
              <a:gd name="connsiteY4" fmla="*/ 1026127 h 2369152"/>
              <a:gd name="connsiteX5" fmla="*/ 1624371 w 2300646"/>
              <a:gd name="connsiteY5" fmla="*/ 1550002 h 2369152"/>
              <a:gd name="connsiteX6" fmla="*/ 2072046 w 2300646"/>
              <a:gd name="connsiteY6" fmla="*/ 1550002 h 2369152"/>
              <a:gd name="connsiteX7" fmla="*/ 2300646 w 2300646"/>
              <a:gd name="connsiteY7" fmla="*/ 1740502 h 2369152"/>
              <a:gd name="connsiteX8" fmla="*/ 1833921 w 2300646"/>
              <a:gd name="connsiteY8" fmla="*/ 1873852 h 2369152"/>
              <a:gd name="connsiteX9" fmla="*/ 2005371 w 2300646"/>
              <a:gd name="connsiteY9" fmla="*/ 2121502 h 2369152"/>
              <a:gd name="connsiteX10" fmla="*/ 1729146 w 2300646"/>
              <a:gd name="connsiteY10" fmla="*/ 1988152 h 2369152"/>
              <a:gd name="connsiteX11" fmla="*/ 1538646 w 2300646"/>
              <a:gd name="connsiteY11" fmla="*/ 2369152 h 2369152"/>
              <a:gd name="connsiteX12" fmla="*/ 1310046 w 2300646"/>
              <a:gd name="connsiteY12" fmla="*/ 2150077 h 2369152"/>
              <a:gd name="connsiteX13" fmla="*/ 1443396 w 2300646"/>
              <a:gd name="connsiteY13" fmla="*/ 1788127 h 2369152"/>
              <a:gd name="connsiteX14" fmla="*/ 919521 w 2300646"/>
              <a:gd name="connsiteY14" fmla="*/ 1207102 h 2369152"/>
              <a:gd name="connsiteX15" fmla="*/ 410353 w 2300646"/>
              <a:gd name="connsiteY15" fmla="*/ 2322212 h 2369152"/>
              <a:gd name="connsiteX16" fmla="*/ 288586 w 2300646"/>
              <a:gd name="connsiteY16" fmla="*/ 2052845 h 2369152"/>
              <a:gd name="connsiteX17" fmla="*/ 515813 w 2300646"/>
              <a:gd name="connsiteY17" fmla="*/ 767428 h 2369152"/>
              <a:gd name="connsiteX18" fmla="*/ 6569 w 2300646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24119 w 2305244"/>
              <a:gd name="connsiteY14" fmla="*/ 1207102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43194 w 2305244"/>
              <a:gd name="connsiteY4" fmla="*/ 1026127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185156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06618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898516 w 2305244"/>
              <a:gd name="connsiteY14" fmla="*/ 1196129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47994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73597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513830 w 2305244"/>
              <a:gd name="connsiteY13" fmla="*/ 1784469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28969 w 2305244"/>
              <a:gd name="connsiteY5" fmla="*/ 1550002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50914 w 2305244"/>
              <a:gd name="connsiteY5" fmla="*/ 1597551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76644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11167 w 2305244"/>
              <a:gd name="connsiteY0" fmla="*/ 5505 h 2369152"/>
              <a:gd name="connsiteX1" fmla="*/ 771719 w 2305244"/>
              <a:gd name="connsiteY1" fmla="*/ 578452 h 2369152"/>
              <a:gd name="connsiteX2" fmla="*/ 2041440 w 2305244"/>
              <a:gd name="connsiteY2" fmla="*/ 514597 h 2369152"/>
              <a:gd name="connsiteX3" fmla="*/ 2296406 w 2305244"/>
              <a:gd name="connsiteY3" fmla="*/ 662729 h 2369152"/>
              <a:gd name="connsiteX4" fmla="*/ 1124906 w 2305244"/>
              <a:gd name="connsiteY4" fmla="*/ 1004182 h 2369152"/>
              <a:gd name="connsiteX5" fmla="*/ 1676517 w 2305244"/>
              <a:gd name="connsiteY5" fmla="*/ 1608523 h 2369152"/>
              <a:gd name="connsiteX6" fmla="*/ 2032752 w 2305244"/>
              <a:gd name="connsiteY6" fmla="*/ 1550002 h 2369152"/>
              <a:gd name="connsiteX7" fmla="*/ 2305244 w 2305244"/>
              <a:gd name="connsiteY7" fmla="*/ 1740502 h 2369152"/>
              <a:gd name="connsiteX8" fmla="*/ 1838519 w 2305244"/>
              <a:gd name="connsiteY8" fmla="*/ 1873852 h 2369152"/>
              <a:gd name="connsiteX9" fmla="*/ 2009969 w 2305244"/>
              <a:gd name="connsiteY9" fmla="*/ 2121502 h 2369152"/>
              <a:gd name="connsiteX10" fmla="*/ 1733744 w 2305244"/>
              <a:gd name="connsiteY10" fmla="*/ 1988152 h 2369152"/>
              <a:gd name="connsiteX11" fmla="*/ 1543244 w 2305244"/>
              <a:gd name="connsiteY11" fmla="*/ 2369152 h 2369152"/>
              <a:gd name="connsiteX12" fmla="*/ 1314644 w 2305244"/>
              <a:gd name="connsiteY12" fmla="*/ 2150077 h 2369152"/>
              <a:gd name="connsiteX13" fmla="*/ 1495542 w 2305244"/>
              <a:gd name="connsiteY13" fmla="*/ 1788127 h 2369152"/>
              <a:gd name="connsiteX14" fmla="*/ 909489 w 2305244"/>
              <a:gd name="connsiteY14" fmla="*/ 1225390 h 2369152"/>
              <a:gd name="connsiteX15" fmla="*/ 414951 w 2305244"/>
              <a:gd name="connsiteY15" fmla="*/ 2322212 h 2369152"/>
              <a:gd name="connsiteX16" fmla="*/ 293184 w 2305244"/>
              <a:gd name="connsiteY16" fmla="*/ 2052845 h 2369152"/>
              <a:gd name="connsiteX17" fmla="*/ 520411 w 2305244"/>
              <a:gd name="connsiteY17" fmla="*/ 767428 h 2369152"/>
              <a:gd name="connsiteX18" fmla="*/ 11167 w 2305244"/>
              <a:gd name="connsiteY18" fmla="*/ 5505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24192 w 2305244"/>
              <a:gd name="connsiteY17" fmla="*/ 1641442 h 2369152"/>
              <a:gd name="connsiteX0" fmla="*/ 2305244 w 2305244"/>
              <a:gd name="connsiteY0" fmla="*/ 1740502 h 2369152"/>
              <a:gd name="connsiteX1" fmla="*/ 1838519 w 2305244"/>
              <a:gd name="connsiteY1" fmla="*/ 1873852 h 2369152"/>
              <a:gd name="connsiteX2" fmla="*/ 2009969 w 2305244"/>
              <a:gd name="connsiteY2" fmla="*/ 2121502 h 2369152"/>
              <a:gd name="connsiteX3" fmla="*/ 1733744 w 2305244"/>
              <a:gd name="connsiteY3" fmla="*/ 1988152 h 2369152"/>
              <a:gd name="connsiteX4" fmla="*/ 1543244 w 2305244"/>
              <a:gd name="connsiteY4" fmla="*/ 2369152 h 2369152"/>
              <a:gd name="connsiteX5" fmla="*/ 1314644 w 2305244"/>
              <a:gd name="connsiteY5" fmla="*/ 2150077 h 2369152"/>
              <a:gd name="connsiteX6" fmla="*/ 1495542 w 2305244"/>
              <a:gd name="connsiteY6" fmla="*/ 1788127 h 2369152"/>
              <a:gd name="connsiteX7" fmla="*/ 909489 w 2305244"/>
              <a:gd name="connsiteY7" fmla="*/ 1225390 h 2369152"/>
              <a:gd name="connsiteX8" fmla="*/ 414951 w 2305244"/>
              <a:gd name="connsiteY8" fmla="*/ 2322212 h 2369152"/>
              <a:gd name="connsiteX9" fmla="*/ 293184 w 2305244"/>
              <a:gd name="connsiteY9" fmla="*/ 2052845 h 2369152"/>
              <a:gd name="connsiteX10" fmla="*/ 520411 w 2305244"/>
              <a:gd name="connsiteY10" fmla="*/ 767428 h 2369152"/>
              <a:gd name="connsiteX11" fmla="*/ 11167 w 2305244"/>
              <a:gd name="connsiteY11" fmla="*/ 5505 h 2369152"/>
              <a:gd name="connsiteX12" fmla="*/ 771719 w 2305244"/>
              <a:gd name="connsiteY12" fmla="*/ 578452 h 2369152"/>
              <a:gd name="connsiteX13" fmla="*/ 2041440 w 2305244"/>
              <a:gd name="connsiteY13" fmla="*/ 514597 h 2369152"/>
              <a:gd name="connsiteX14" fmla="*/ 2296406 w 2305244"/>
              <a:gd name="connsiteY14" fmla="*/ 662729 h 2369152"/>
              <a:gd name="connsiteX15" fmla="*/ 1124906 w 2305244"/>
              <a:gd name="connsiteY15" fmla="*/ 1004182 h 2369152"/>
              <a:gd name="connsiteX16" fmla="*/ 1676517 w 2305244"/>
              <a:gd name="connsiteY16" fmla="*/ 1608523 h 2369152"/>
              <a:gd name="connsiteX17" fmla="*/ 2102246 w 2305244"/>
              <a:gd name="connsiteY17" fmla="*/ 1579262 h 2369152"/>
              <a:gd name="connsiteX0" fmla="*/ 2275983 w 2296406"/>
              <a:gd name="connsiteY0" fmla="*/ 1747817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7707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102246 w 2296406"/>
              <a:gd name="connsiteY17" fmla="*/ 1579262 h 2369152"/>
              <a:gd name="connsiteX0" fmla="*/ 2290614 w 2296406"/>
              <a:gd name="connsiteY0" fmla="*/ 1740502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57695 w 2296406"/>
              <a:gd name="connsiteY0" fmla="*/ 1755133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62012 w 2296406"/>
              <a:gd name="connsiteY17" fmla="*/ 1560974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1464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91454 w 2296406"/>
              <a:gd name="connsiteY5" fmla="*/ 2150077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69152"/>
              <a:gd name="connsiteX1" fmla="*/ 1838519 w 2296406"/>
              <a:gd name="connsiteY1" fmla="*/ 1873852 h 2369152"/>
              <a:gd name="connsiteX2" fmla="*/ 2009969 w 2296406"/>
              <a:gd name="connsiteY2" fmla="*/ 2121502 h 2369152"/>
              <a:gd name="connsiteX3" fmla="*/ 1733744 w 2296406"/>
              <a:gd name="connsiteY3" fmla="*/ 1988152 h 2369152"/>
              <a:gd name="connsiteX4" fmla="*/ 1543244 w 2296406"/>
              <a:gd name="connsiteY4" fmla="*/ 2369152 h 2369152"/>
              <a:gd name="connsiteX5" fmla="*/ 1380482 w 2296406"/>
              <a:gd name="connsiteY5" fmla="*/ 2120816 h 2369152"/>
              <a:gd name="connsiteX6" fmla="*/ 1495542 w 2296406"/>
              <a:gd name="connsiteY6" fmla="*/ 1788127 h 2369152"/>
              <a:gd name="connsiteX7" fmla="*/ 909489 w 2296406"/>
              <a:gd name="connsiteY7" fmla="*/ 1225390 h 2369152"/>
              <a:gd name="connsiteX8" fmla="*/ 414951 w 2296406"/>
              <a:gd name="connsiteY8" fmla="*/ 2322212 h 2369152"/>
              <a:gd name="connsiteX9" fmla="*/ 293184 w 2296406"/>
              <a:gd name="connsiteY9" fmla="*/ 2052845 h 2369152"/>
              <a:gd name="connsiteX10" fmla="*/ 520411 w 2296406"/>
              <a:gd name="connsiteY10" fmla="*/ 767428 h 2369152"/>
              <a:gd name="connsiteX11" fmla="*/ 11167 w 2296406"/>
              <a:gd name="connsiteY11" fmla="*/ 5505 h 2369152"/>
              <a:gd name="connsiteX12" fmla="*/ 771719 w 2296406"/>
              <a:gd name="connsiteY12" fmla="*/ 578452 h 2369152"/>
              <a:gd name="connsiteX13" fmla="*/ 2041440 w 2296406"/>
              <a:gd name="connsiteY13" fmla="*/ 514597 h 2369152"/>
              <a:gd name="connsiteX14" fmla="*/ 2296406 w 2296406"/>
              <a:gd name="connsiteY14" fmla="*/ 662729 h 2369152"/>
              <a:gd name="connsiteX15" fmla="*/ 1124906 w 2296406"/>
              <a:gd name="connsiteY15" fmla="*/ 1004182 h 2369152"/>
              <a:gd name="connsiteX16" fmla="*/ 1676517 w 2296406"/>
              <a:gd name="connsiteY16" fmla="*/ 1608523 h 2369152"/>
              <a:gd name="connsiteX17" fmla="*/ 2094931 w 2296406"/>
              <a:gd name="connsiteY17" fmla="*/ 1557316 h 2369152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733744 w 2296406"/>
              <a:gd name="connsiteY3" fmla="*/ 1988152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38519 w 2296406"/>
              <a:gd name="connsiteY1" fmla="*/ 1873852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09969 w 2296406"/>
              <a:gd name="connsiteY2" fmla="*/ 2121502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91681 w 2296406"/>
              <a:gd name="connsiteY2" fmla="*/ 2136133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2042887 w 2296406"/>
              <a:gd name="connsiteY2" fmla="*/ 2194655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16574 w 2296406"/>
              <a:gd name="connsiteY1" fmla="*/ 185190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3889 w 2296406"/>
              <a:gd name="connsiteY1" fmla="*/ 1837277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79640 w 2296406"/>
              <a:gd name="connsiteY0" fmla="*/ 1747818 h 2354521"/>
              <a:gd name="connsiteX1" fmla="*/ 1827546 w 2296406"/>
              <a:gd name="connsiteY1" fmla="*/ 1826304 h 2354521"/>
              <a:gd name="connsiteX2" fmla="*/ 1955104 w 2296406"/>
              <a:gd name="connsiteY2" fmla="*/ 2095900 h 2354521"/>
              <a:gd name="connsiteX3" fmla="*/ 1682537 w 2296406"/>
              <a:gd name="connsiteY3" fmla="*/ 1962549 h 2354521"/>
              <a:gd name="connsiteX4" fmla="*/ 1528613 w 2296406"/>
              <a:gd name="connsiteY4" fmla="*/ 2354521 h 2354521"/>
              <a:gd name="connsiteX5" fmla="*/ 1380482 w 2296406"/>
              <a:gd name="connsiteY5" fmla="*/ 2120816 h 2354521"/>
              <a:gd name="connsiteX6" fmla="*/ 1495542 w 2296406"/>
              <a:gd name="connsiteY6" fmla="*/ 1788127 h 2354521"/>
              <a:gd name="connsiteX7" fmla="*/ 909489 w 2296406"/>
              <a:gd name="connsiteY7" fmla="*/ 1225390 h 2354521"/>
              <a:gd name="connsiteX8" fmla="*/ 414951 w 2296406"/>
              <a:gd name="connsiteY8" fmla="*/ 2322212 h 2354521"/>
              <a:gd name="connsiteX9" fmla="*/ 293184 w 2296406"/>
              <a:gd name="connsiteY9" fmla="*/ 2052845 h 2354521"/>
              <a:gd name="connsiteX10" fmla="*/ 520411 w 2296406"/>
              <a:gd name="connsiteY10" fmla="*/ 767428 h 2354521"/>
              <a:gd name="connsiteX11" fmla="*/ 11167 w 2296406"/>
              <a:gd name="connsiteY11" fmla="*/ 5505 h 2354521"/>
              <a:gd name="connsiteX12" fmla="*/ 771719 w 2296406"/>
              <a:gd name="connsiteY12" fmla="*/ 578452 h 2354521"/>
              <a:gd name="connsiteX13" fmla="*/ 2041440 w 2296406"/>
              <a:gd name="connsiteY13" fmla="*/ 514597 h 2354521"/>
              <a:gd name="connsiteX14" fmla="*/ 2296406 w 2296406"/>
              <a:gd name="connsiteY14" fmla="*/ 662729 h 2354521"/>
              <a:gd name="connsiteX15" fmla="*/ 1124906 w 2296406"/>
              <a:gd name="connsiteY15" fmla="*/ 1004182 h 2354521"/>
              <a:gd name="connsiteX16" fmla="*/ 1676517 w 2296406"/>
              <a:gd name="connsiteY16" fmla="*/ 1608523 h 2354521"/>
              <a:gd name="connsiteX17" fmla="*/ 2094931 w 2296406"/>
              <a:gd name="connsiteY17" fmla="*/ 1557316 h 2354521"/>
              <a:gd name="connsiteX0" fmla="*/ 2280220 w 2296986"/>
              <a:gd name="connsiteY0" fmla="*/ 1747818 h 2354521"/>
              <a:gd name="connsiteX1" fmla="*/ 1828126 w 2296986"/>
              <a:gd name="connsiteY1" fmla="*/ 1826304 h 2354521"/>
              <a:gd name="connsiteX2" fmla="*/ 1955684 w 2296986"/>
              <a:gd name="connsiteY2" fmla="*/ 2095900 h 2354521"/>
              <a:gd name="connsiteX3" fmla="*/ 1683117 w 2296986"/>
              <a:gd name="connsiteY3" fmla="*/ 1962549 h 2354521"/>
              <a:gd name="connsiteX4" fmla="*/ 1529193 w 2296986"/>
              <a:gd name="connsiteY4" fmla="*/ 2354521 h 2354521"/>
              <a:gd name="connsiteX5" fmla="*/ 1381062 w 2296986"/>
              <a:gd name="connsiteY5" fmla="*/ 2120816 h 2354521"/>
              <a:gd name="connsiteX6" fmla="*/ 1496122 w 2296986"/>
              <a:gd name="connsiteY6" fmla="*/ 1788127 h 2354521"/>
              <a:gd name="connsiteX7" fmla="*/ 910069 w 2296986"/>
              <a:gd name="connsiteY7" fmla="*/ 1225390 h 2354521"/>
              <a:gd name="connsiteX8" fmla="*/ 415531 w 2296986"/>
              <a:gd name="connsiteY8" fmla="*/ 2322212 h 2354521"/>
              <a:gd name="connsiteX9" fmla="*/ 293764 w 2296986"/>
              <a:gd name="connsiteY9" fmla="*/ 2052845 h 2354521"/>
              <a:gd name="connsiteX10" fmla="*/ 497994 w 2296986"/>
              <a:gd name="connsiteY10" fmla="*/ 836420 h 2354521"/>
              <a:gd name="connsiteX11" fmla="*/ 11747 w 2296986"/>
              <a:gd name="connsiteY11" fmla="*/ 5505 h 2354521"/>
              <a:gd name="connsiteX12" fmla="*/ 772299 w 2296986"/>
              <a:gd name="connsiteY12" fmla="*/ 578452 h 2354521"/>
              <a:gd name="connsiteX13" fmla="*/ 2042020 w 2296986"/>
              <a:gd name="connsiteY13" fmla="*/ 514597 h 2354521"/>
              <a:gd name="connsiteX14" fmla="*/ 2296986 w 2296986"/>
              <a:gd name="connsiteY14" fmla="*/ 662729 h 2354521"/>
              <a:gd name="connsiteX15" fmla="*/ 1125486 w 2296986"/>
              <a:gd name="connsiteY15" fmla="*/ 1004182 h 2354521"/>
              <a:gd name="connsiteX16" fmla="*/ 1677097 w 2296986"/>
              <a:gd name="connsiteY16" fmla="*/ 1608523 h 2354521"/>
              <a:gd name="connsiteX17" fmla="*/ 2095511 w 2296986"/>
              <a:gd name="connsiteY17" fmla="*/ 1557316 h 2354521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910069 w 2296986"/>
              <a:gd name="connsiteY7" fmla="*/ 1225483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125486 w 2296986"/>
              <a:gd name="connsiteY15" fmla="*/ 1004275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80220 w 2296986"/>
              <a:gd name="connsiteY0" fmla="*/ 1747911 h 2354614"/>
              <a:gd name="connsiteX1" fmla="*/ 1828126 w 2296986"/>
              <a:gd name="connsiteY1" fmla="*/ 1826397 h 2354614"/>
              <a:gd name="connsiteX2" fmla="*/ 1955684 w 2296986"/>
              <a:gd name="connsiteY2" fmla="*/ 2095993 h 2354614"/>
              <a:gd name="connsiteX3" fmla="*/ 1683117 w 2296986"/>
              <a:gd name="connsiteY3" fmla="*/ 1962642 h 2354614"/>
              <a:gd name="connsiteX4" fmla="*/ 1529193 w 2296986"/>
              <a:gd name="connsiteY4" fmla="*/ 2354614 h 2354614"/>
              <a:gd name="connsiteX5" fmla="*/ 1381062 w 2296986"/>
              <a:gd name="connsiteY5" fmla="*/ 2120909 h 2354614"/>
              <a:gd name="connsiteX6" fmla="*/ 1496122 w 2296986"/>
              <a:gd name="connsiteY6" fmla="*/ 1788220 h 2354614"/>
              <a:gd name="connsiteX7" fmla="*/ 864075 w 2296986"/>
              <a:gd name="connsiteY7" fmla="*/ 1325138 h 2354614"/>
              <a:gd name="connsiteX8" fmla="*/ 415531 w 2296986"/>
              <a:gd name="connsiteY8" fmla="*/ 2322305 h 2354614"/>
              <a:gd name="connsiteX9" fmla="*/ 293764 w 2296986"/>
              <a:gd name="connsiteY9" fmla="*/ 2052938 h 2354614"/>
              <a:gd name="connsiteX10" fmla="*/ 497994 w 2296986"/>
              <a:gd name="connsiteY10" fmla="*/ 836513 h 2354614"/>
              <a:gd name="connsiteX11" fmla="*/ 11747 w 2296986"/>
              <a:gd name="connsiteY11" fmla="*/ 5598 h 2354614"/>
              <a:gd name="connsiteX12" fmla="*/ 841291 w 2296986"/>
              <a:gd name="connsiteY12" fmla="*/ 570880 h 2354614"/>
              <a:gd name="connsiteX13" fmla="*/ 2042020 w 2296986"/>
              <a:gd name="connsiteY13" fmla="*/ 514690 h 2354614"/>
              <a:gd name="connsiteX14" fmla="*/ 2296986 w 2296986"/>
              <a:gd name="connsiteY14" fmla="*/ 662822 h 2354614"/>
              <a:gd name="connsiteX15" fmla="*/ 1209809 w 2296986"/>
              <a:gd name="connsiteY15" fmla="*/ 996610 h 2354614"/>
              <a:gd name="connsiteX16" fmla="*/ 1677097 w 2296986"/>
              <a:gd name="connsiteY16" fmla="*/ 1608616 h 2354614"/>
              <a:gd name="connsiteX17" fmla="*/ 2095511 w 2296986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63683 w 2296594"/>
              <a:gd name="connsiteY7" fmla="*/ 1325138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  <a:gd name="connsiteX0" fmla="*/ 2279828 w 2296594"/>
              <a:gd name="connsiteY0" fmla="*/ 1747911 h 2354614"/>
              <a:gd name="connsiteX1" fmla="*/ 1827734 w 2296594"/>
              <a:gd name="connsiteY1" fmla="*/ 1826397 h 2354614"/>
              <a:gd name="connsiteX2" fmla="*/ 1955292 w 2296594"/>
              <a:gd name="connsiteY2" fmla="*/ 2095993 h 2354614"/>
              <a:gd name="connsiteX3" fmla="*/ 1682725 w 2296594"/>
              <a:gd name="connsiteY3" fmla="*/ 1962642 h 2354614"/>
              <a:gd name="connsiteX4" fmla="*/ 1528801 w 2296594"/>
              <a:gd name="connsiteY4" fmla="*/ 2354614 h 2354614"/>
              <a:gd name="connsiteX5" fmla="*/ 1380670 w 2296594"/>
              <a:gd name="connsiteY5" fmla="*/ 2120909 h 2354614"/>
              <a:gd name="connsiteX6" fmla="*/ 1495730 w 2296594"/>
              <a:gd name="connsiteY6" fmla="*/ 1788220 h 2354614"/>
              <a:gd name="connsiteX7" fmla="*/ 856016 w 2296594"/>
              <a:gd name="connsiteY7" fmla="*/ 1302141 h 2354614"/>
              <a:gd name="connsiteX8" fmla="*/ 415139 w 2296594"/>
              <a:gd name="connsiteY8" fmla="*/ 2322305 h 2354614"/>
              <a:gd name="connsiteX9" fmla="*/ 293372 w 2296594"/>
              <a:gd name="connsiteY9" fmla="*/ 2052938 h 2354614"/>
              <a:gd name="connsiteX10" fmla="*/ 512934 w 2296594"/>
              <a:gd name="connsiteY10" fmla="*/ 874842 h 2354614"/>
              <a:gd name="connsiteX11" fmla="*/ 11355 w 2296594"/>
              <a:gd name="connsiteY11" fmla="*/ 5598 h 2354614"/>
              <a:gd name="connsiteX12" fmla="*/ 840899 w 2296594"/>
              <a:gd name="connsiteY12" fmla="*/ 570880 h 2354614"/>
              <a:gd name="connsiteX13" fmla="*/ 2041628 w 2296594"/>
              <a:gd name="connsiteY13" fmla="*/ 514690 h 2354614"/>
              <a:gd name="connsiteX14" fmla="*/ 2296594 w 2296594"/>
              <a:gd name="connsiteY14" fmla="*/ 662822 h 2354614"/>
              <a:gd name="connsiteX15" fmla="*/ 1209417 w 2296594"/>
              <a:gd name="connsiteY15" fmla="*/ 996610 h 2354614"/>
              <a:gd name="connsiteX16" fmla="*/ 1676705 w 2296594"/>
              <a:gd name="connsiteY16" fmla="*/ 1608616 h 2354614"/>
              <a:gd name="connsiteX17" fmla="*/ 2095119 w 2296594"/>
              <a:gd name="connsiteY17" fmla="*/ 1557409 h 235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296594" h="2354614">
                <a:moveTo>
                  <a:pt x="2279828" y="1747911"/>
                </a:moveTo>
                <a:lnTo>
                  <a:pt x="1827734" y="1826397"/>
                </a:lnTo>
                <a:cubicBezTo>
                  <a:pt x="1873911" y="1907728"/>
                  <a:pt x="1985925" y="2047581"/>
                  <a:pt x="1955292" y="2095993"/>
                </a:cubicBezTo>
                <a:cubicBezTo>
                  <a:pt x="1897354" y="2139325"/>
                  <a:pt x="1773581" y="2007092"/>
                  <a:pt x="1682725" y="1962642"/>
                </a:cubicBezTo>
                <a:lnTo>
                  <a:pt x="1528801" y="2354614"/>
                </a:lnTo>
                <a:lnTo>
                  <a:pt x="1380670" y="2120909"/>
                </a:lnTo>
                <a:lnTo>
                  <a:pt x="1495730" y="1788220"/>
                </a:lnTo>
                <a:lnTo>
                  <a:pt x="856016" y="1302141"/>
                </a:lnTo>
                <a:lnTo>
                  <a:pt x="415139" y="2322305"/>
                </a:lnTo>
                <a:lnTo>
                  <a:pt x="293372" y="2052938"/>
                </a:lnTo>
                <a:cubicBezTo>
                  <a:pt x="369114" y="1624466"/>
                  <a:pt x="437192" y="1303314"/>
                  <a:pt x="512934" y="874842"/>
                </a:cubicBezTo>
                <a:cubicBezTo>
                  <a:pt x="317583" y="650129"/>
                  <a:pt x="-71270" y="102295"/>
                  <a:pt x="11355" y="5598"/>
                </a:cubicBezTo>
                <a:cubicBezTo>
                  <a:pt x="111253" y="-52136"/>
                  <a:pt x="623957" y="350637"/>
                  <a:pt x="840899" y="570880"/>
                </a:cubicBezTo>
                <a:lnTo>
                  <a:pt x="2041628" y="514690"/>
                </a:lnTo>
                <a:lnTo>
                  <a:pt x="2296594" y="662822"/>
                </a:lnTo>
                <a:lnTo>
                  <a:pt x="1209417" y="996610"/>
                </a:lnTo>
                <a:lnTo>
                  <a:pt x="1676705" y="1608616"/>
                </a:lnTo>
                <a:cubicBezTo>
                  <a:pt x="1795450" y="1589109"/>
                  <a:pt x="2095119" y="1557409"/>
                  <a:pt x="2095119" y="1557409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144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15</cp:revision>
  <dcterms:created xsi:type="dcterms:W3CDTF">2018-02-18T19:39:47Z</dcterms:created>
  <dcterms:modified xsi:type="dcterms:W3CDTF">2018-04-18T03:53:27Z</dcterms:modified>
</cp:coreProperties>
</file>