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3" name="Group 22">
            <a:extLst>
              <a:ext uri="{FF2B5EF4-FFF2-40B4-BE49-F238E27FC236}">
                <a16:creationId xmlns:a16="http://schemas.microsoft.com/office/drawing/2014/main" id="{ADC4FA4C-46F1-4C3F-9445-DEBC661D1033}"/>
              </a:ext>
            </a:extLst>
          </p:cNvPr>
          <p:cNvGrpSpPr/>
          <p:nvPr/>
        </p:nvGrpSpPr>
        <p:grpSpPr>
          <a:xfrm>
            <a:off x="3498731" y="3813324"/>
            <a:ext cx="2339153" cy="2312993"/>
            <a:chOff x="1080045" y="1858541"/>
            <a:chExt cx="2339153" cy="2312993"/>
          </a:xfrm>
        </p:grpSpPr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8AAC17E1-49DD-4CDE-9611-49F2149BB6EC}"/>
                </a:ext>
              </a:extLst>
            </p:cNvPr>
            <p:cNvSpPr txBox="1"/>
            <p:nvPr/>
          </p:nvSpPr>
          <p:spPr>
            <a:xfrm>
              <a:off x="1080045" y="1858541"/>
              <a:ext cx="7287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2"/>
                  </a:solidFill>
                </a:rPr>
                <a:t>02</a:t>
              </a:r>
              <a:endParaRPr lang="ko-KR" altLang="en-US" sz="3600" b="1" dirty="0">
                <a:solidFill>
                  <a:schemeClr val="accent2"/>
                </a:solidFill>
              </a:endParaRP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3DAF0364-0E35-4B27-A165-8B354C10D129}"/>
                </a:ext>
              </a:extLst>
            </p:cNvPr>
            <p:cNvSpPr txBox="1"/>
            <p:nvPr/>
          </p:nvSpPr>
          <p:spPr>
            <a:xfrm>
              <a:off x="1729345" y="2232542"/>
              <a:ext cx="168985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0817532B-33A7-45BE-B394-F70CCE476864}"/>
                </a:ext>
              </a:extLst>
            </p:cNvPr>
            <p:cNvSpPr txBox="1"/>
            <p:nvPr/>
          </p:nvSpPr>
          <p:spPr>
            <a:xfrm>
              <a:off x="1719821" y="1986321"/>
              <a:ext cx="1654955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47" name="Group 26">
            <a:extLst>
              <a:ext uri="{FF2B5EF4-FFF2-40B4-BE49-F238E27FC236}">
                <a16:creationId xmlns:a16="http://schemas.microsoft.com/office/drawing/2014/main" id="{A56F2FF0-073F-49E7-B2C7-9AC57090B4AB}"/>
              </a:ext>
            </a:extLst>
          </p:cNvPr>
          <p:cNvGrpSpPr/>
          <p:nvPr/>
        </p:nvGrpSpPr>
        <p:grpSpPr>
          <a:xfrm>
            <a:off x="6245229" y="3813324"/>
            <a:ext cx="2339153" cy="2312993"/>
            <a:chOff x="1080045" y="1858541"/>
            <a:chExt cx="2339153" cy="2312993"/>
          </a:xfrm>
        </p:grpSpPr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F1143709-CD7B-4F7C-B3F7-91A5EF262453}"/>
                </a:ext>
              </a:extLst>
            </p:cNvPr>
            <p:cNvSpPr txBox="1"/>
            <p:nvPr/>
          </p:nvSpPr>
          <p:spPr>
            <a:xfrm>
              <a:off x="1080045" y="1858541"/>
              <a:ext cx="7287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3"/>
                  </a:solidFill>
                </a:rPr>
                <a:t>03</a:t>
              </a:r>
              <a:endParaRPr lang="ko-KR" altLang="en-US" sz="3600" b="1" dirty="0">
                <a:solidFill>
                  <a:schemeClr val="accent3"/>
                </a:solidFill>
              </a:endParaRP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26086177-AB33-4312-9607-11BA2CFD56B2}"/>
                </a:ext>
              </a:extLst>
            </p:cNvPr>
            <p:cNvSpPr txBox="1"/>
            <p:nvPr/>
          </p:nvSpPr>
          <p:spPr>
            <a:xfrm>
              <a:off x="1729345" y="2232542"/>
              <a:ext cx="168985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52F82964-4AB2-4176-B87C-7EF3FD8741F5}"/>
                </a:ext>
              </a:extLst>
            </p:cNvPr>
            <p:cNvSpPr txBox="1"/>
            <p:nvPr/>
          </p:nvSpPr>
          <p:spPr>
            <a:xfrm>
              <a:off x="1719821" y="1986321"/>
              <a:ext cx="1654955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51" name="Group 30">
            <a:extLst>
              <a:ext uri="{FF2B5EF4-FFF2-40B4-BE49-F238E27FC236}">
                <a16:creationId xmlns:a16="http://schemas.microsoft.com/office/drawing/2014/main" id="{509EBF57-7891-4BFD-8B95-12631DCC0801}"/>
              </a:ext>
            </a:extLst>
          </p:cNvPr>
          <p:cNvGrpSpPr/>
          <p:nvPr/>
        </p:nvGrpSpPr>
        <p:grpSpPr>
          <a:xfrm>
            <a:off x="8991727" y="3813324"/>
            <a:ext cx="2339153" cy="2312993"/>
            <a:chOff x="1080045" y="1858541"/>
            <a:chExt cx="2339153" cy="2312993"/>
          </a:xfrm>
        </p:grpSpPr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92B960D1-9E2D-4156-AB00-6A27514B7771}"/>
                </a:ext>
              </a:extLst>
            </p:cNvPr>
            <p:cNvSpPr txBox="1"/>
            <p:nvPr/>
          </p:nvSpPr>
          <p:spPr>
            <a:xfrm>
              <a:off x="1080045" y="1858541"/>
              <a:ext cx="7287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4"/>
                  </a:solidFill>
                </a:rPr>
                <a:t>04</a:t>
              </a:r>
              <a:endParaRPr lang="ko-KR" altLang="en-US" sz="3600" b="1" dirty="0">
                <a:solidFill>
                  <a:schemeClr val="accent4"/>
                </a:solidFill>
              </a:endParaRPr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6FB599FF-C896-44A9-9D3E-FAFB9F2FF1C0}"/>
                </a:ext>
              </a:extLst>
            </p:cNvPr>
            <p:cNvSpPr txBox="1"/>
            <p:nvPr/>
          </p:nvSpPr>
          <p:spPr>
            <a:xfrm>
              <a:off x="1729345" y="2232542"/>
              <a:ext cx="168985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3E78B7E3-B71E-4471-85F7-C5EC19276592}"/>
                </a:ext>
              </a:extLst>
            </p:cNvPr>
            <p:cNvSpPr txBox="1"/>
            <p:nvPr/>
          </p:nvSpPr>
          <p:spPr>
            <a:xfrm>
              <a:off x="1719821" y="1986321"/>
              <a:ext cx="1654955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55" name="Oval 34">
            <a:extLst>
              <a:ext uri="{FF2B5EF4-FFF2-40B4-BE49-F238E27FC236}">
                <a16:creationId xmlns:a16="http://schemas.microsoft.com/office/drawing/2014/main" id="{CFF93C29-2FE5-4C0C-A557-9280E365D092}"/>
              </a:ext>
            </a:extLst>
          </p:cNvPr>
          <p:cNvSpPr/>
          <p:nvPr/>
        </p:nvSpPr>
        <p:spPr>
          <a:xfrm>
            <a:off x="4240301" y="1859713"/>
            <a:ext cx="867464" cy="8674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Oval 35">
            <a:extLst>
              <a:ext uri="{FF2B5EF4-FFF2-40B4-BE49-F238E27FC236}">
                <a16:creationId xmlns:a16="http://schemas.microsoft.com/office/drawing/2014/main" id="{6ECA48D2-1662-4113-AEA2-E2F1DB4D3CC0}"/>
              </a:ext>
            </a:extLst>
          </p:cNvPr>
          <p:cNvSpPr/>
          <p:nvPr/>
        </p:nvSpPr>
        <p:spPr>
          <a:xfrm>
            <a:off x="7050128" y="1859713"/>
            <a:ext cx="867464" cy="8674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Oval 36">
            <a:extLst>
              <a:ext uri="{FF2B5EF4-FFF2-40B4-BE49-F238E27FC236}">
                <a16:creationId xmlns:a16="http://schemas.microsoft.com/office/drawing/2014/main" id="{9BF8E2EC-4132-4378-93C2-D1CEC7313F66}"/>
              </a:ext>
            </a:extLst>
          </p:cNvPr>
          <p:cNvSpPr/>
          <p:nvPr/>
        </p:nvSpPr>
        <p:spPr>
          <a:xfrm>
            <a:off x="9868836" y="1859713"/>
            <a:ext cx="867464" cy="86746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8" name="Straight Connector 38">
            <a:extLst>
              <a:ext uri="{FF2B5EF4-FFF2-40B4-BE49-F238E27FC236}">
                <a16:creationId xmlns:a16="http://schemas.microsoft.com/office/drawing/2014/main" id="{41B5AE64-F578-4466-83A1-FB1249CA272A}"/>
              </a:ext>
            </a:extLst>
          </p:cNvPr>
          <p:cNvCxnSpPr>
            <a:cxnSpLocks/>
            <a:stCxn id="155" idx="6"/>
            <a:endCxn id="156" idx="2"/>
          </p:cNvCxnSpPr>
          <p:nvPr/>
        </p:nvCxnSpPr>
        <p:spPr>
          <a:xfrm>
            <a:off x="5107765" y="2293445"/>
            <a:ext cx="1942363" cy="0"/>
          </a:xfrm>
          <a:prstGeom prst="line">
            <a:avLst/>
          </a:prstGeom>
          <a:ln w="15875">
            <a:solidFill>
              <a:schemeClr val="bg1">
                <a:lumMod val="8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42">
            <a:extLst>
              <a:ext uri="{FF2B5EF4-FFF2-40B4-BE49-F238E27FC236}">
                <a16:creationId xmlns:a16="http://schemas.microsoft.com/office/drawing/2014/main" id="{D830B782-6B5F-435D-AF01-EB06E4B8BD40}"/>
              </a:ext>
            </a:extLst>
          </p:cNvPr>
          <p:cNvCxnSpPr>
            <a:stCxn id="156" idx="6"/>
            <a:endCxn id="157" idx="2"/>
          </p:cNvCxnSpPr>
          <p:nvPr/>
        </p:nvCxnSpPr>
        <p:spPr>
          <a:xfrm>
            <a:off x="7917591" y="2293445"/>
            <a:ext cx="1951244" cy="0"/>
          </a:xfrm>
          <a:prstGeom prst="line">
            <a:avLst/>
          </a:prstGeom>
          <a:ln w="15875">
            <a:solidFill>
              <a:schemeClr val="bg1">
                <a:lumMod val="8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50">
            <a:extLst>
              <a:ext uri="{FF2B5EF4-FFF2-40B4-BE49-F238E27FC236}">
                <a16:creationId xmlns:a16="http://schemas.microsoft.com/office/drawing/2014/main" id="{2936D73F-9924-4967-A143-05FC404A516B}"/>
              </a:ext>
            </a:extLst>
          </p:cNvPr>
          <p:cNvCxnSpPr>
            <a:cxnSpLocks/>
          </p:cNvCxnSpPr>
          <p:nvPr/>
        </p:nvCxnSpPr>
        <p:spPr>
          <a:xfrm>
            <a:off x="10736299" y="2299823"/>
            <a:ext cx="1455701" cy="6376"/>
          </a:xfrm>
          <a:prstGeom prst="line">
            <a:avLst/>
          </a:prstGeom>
          <a:ln w="15875">
            <a:solidFill>
              <a:schemeClr val="bg1">
                <a:lumMod val="8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1" name="Group 18">
            <a:extLst>
              <a:ext uri="{FF2B5EF4-FFF2-40B4-BE49-F238E27FC236}">
                <a16:creationId xmlns:a16="http://schemas.microsoft.com/office/drawing/2014/main" id="{C2974610-AF09-43DA-AFB9-DDE2FFEA10BE}"/>
              </a:ext>
            </a:extLst>
          </p:cNvPr>
          <p:cNvGrpSpPr/>
          <p:nvPr/>
        </p:nvGrpSpPr>
        <p:grpSpPr>
          <a:xfrm>
            <a:off x="9294836" y="2993007"/>
            <a:ext cx="1793922" cy="600808"/>
            <a:chOff x="698919" y="3231434"/>
            <a:chExt cx="2170041" cy="726774"/>
          </a:xfrm>
        </p:grpSpPr>
        <p:sp>
          <p:nvSpPr>
            <p:cNvPr id="162" name="Rounded Rectangle 19">
              <a:extLst>
                <a:ext uri="{FF2B5EF4-FFF2-40B4-BE49-F238E27FC236}">
                  <a16:creationId xmlns:a16="http://schemas.microsoft.com/office/drawing/2014/main" id="{10F61CDF-0517-4F8C-8DFC-2350355796B8}"/>
                </a:ext>
              </a:extLst>
            </p:cNvPr>
            <p:cNvSpPr/>
            <p:nvPr/>
          </p:nvSpPr>
          <p:spPr>
            <a:xfrm rot="5400000">
              <a:off x="1547664" y="2636912"/>
              <a:ext cx="698376" cy="1944216"/>
            </a:xfrm>
            <a:prstGeom prst="roundRect">
              <a:avLst>
                <a:gd name="adj" fmla="val 50000"/>
              </a:avLst>
            </a:prstGeom>
            <a:noFill/>
            <a:ln w="241300">
              <a:gradFill flip="none" rotWithShape="1">
                <a:gsLst>
                  <a:gs pos="0">
                    <a:schemeClr val="accent4">
                      <a:lumMod val="72000"/>
                      <a:lumOff val="28000"/>
                    </a:schemeClr>
                  </a:gs>
                  <a:gs pos="48000">
                    <a:schemeClr val="accent4"/>
                  </a:gs>
                </a:gsLst>
                <a:lin ang="19200000" scaled="0"/>
                <a:tileRect/>
              </a:gradFill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3" name="Oval 20">
              <a:extLst>
                <a:ext uri="{FF2B5EF4-FFF2-40B4-BE49-F238E27FC236}">
                  <a16:creationId xmlns:a16="http://schemas.microsoft.com/office/drawing/2014/main" id="{929CDEC0-B53C-4C1D-A8FC-907C61326E7E}"/>
                </a:ext>
              </a:extLst>
            </p:cNvPr>
            <p:cNvSpPr/>
            <p:nvPr/>
          </p:nvSpPr>
          <p:spPr>
            <a:xfrm rot="19002224">
              <a:off x="698919" y="3231434"/>
              <a:ext cx="648072" cy="190872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72000">
                  <a:srgbClr val="73B2D1">
                    <a:lumMod val="0"/>
                    <a:lumOff val="100000"/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4" name="Rounded Rectangle 4">
            <a:extLst>
              <a:ext uri="{FF2B5EF4-FFF2-40B4-BE49-F238E27FC236}">
                <a16:creationId xmlns:a16="http://schemas.microsoft.com/office/drawing/2014/main" id="{08E9D50D-A944-4C41-A341-931DE08322F1}"/>
              </a:ext>
            </a:extLst>
          </p:cNvPr>
          <p:cNvSpPr/>
          <p:nvPr/>
        </p:nvSpPr>
        <p:spPr>
          <a:xfrm rot="5400000">
            <a:off x="4396080" y="2505014"/>
            <a:ext cx="577331" cy="1607238"/>
          </a:xfrm>
          <a:prstGeom prst="roundRect">
            <a:avLst>
              <a:gd name="adj" fmla="val 50000"/>
            </a:avLst>
          </a:prstGeom>
          <a:noFill/>
          <a:ln w="241300">
            <a:gradFill flip="none" rotWithShape="1">
              <a:gsLst>
                <a:gs pos="0">
                  <a:schemeClr val="accent2">
                    <a:lumMod val="73000"/>
                    <a:lumOff val="27000"/>
                  </a:schemeClr>
                </a:gs>
                <a:gs pos="48000">
                  <a:schemeClr val="accent2"/>
                </a:gs>
              </a:gsLst>
              <a:lin ang="19200000" scaled="0"/>
              <a:tileRect/>
            </a:gra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Oval 5">
            <a:extLst>
              <a:ext uri="{FF2B5EF4-FFF2-40B4-BE49-F238E27FC236}">
                <a16:creationId xmlns:a16="http://schemas.microsoft.com/office/drawing/2014/main" id="{7B89AE28-767A-4E87-B03A-822F373B80BE}"/>
              </a:ext>
            </a:extLst>
          </p:cNvPr>
          <p:cNvSpPr/>
          <p:nvPr/>
        </p:nvSpPr>
        <p:spPr>
          <a:xfrm rot="19002224">
            <a:off x="3694443" y="2996491"/>
            <a:ext cx="535746" cy="157789"/>
          </a:xfrm>
          <a:prstGeom prst="ellipse">
            <a:avLst/>
          </a:prstGeom>
          <a:gradFill>
            <a:gsLst>
              <a:gs pos="0">
                <a:schemeClr val="bg1"/>
              </a:gs>
              <a:gs pos="72000">
                <a:srgbClr val="73B2D1">
                  <a:lumMod val="0"/>
                  <a:lumOff val="100000"/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6" name="Group 8">
            <a:extLst>
              <a:ext uri="{FF2B5EF4-FFF2-40B4-BE49-F238E27FC236}">
                <a16:creationId xmlns:a16="http://schemas.microsoft.com/office/drawing/2014/main" id="{0E466E44-84FB-4BA8-A68F-16A154042D96}"/>
              </a:ext>
            </a:extLst>
          </p:cNvPr>
          <p:cNvGrpSpPr/>
          <p:nvPr/>
        </p:nvGrpSpPr>
        <p:grpSpPr>
          <a:xfrm>
            <a:off x="6518923" y="2996491"/>
            <a:ext cx="1793922" cy="600808"/>
            <a:chOff x="698919" y="3231434"/>
            <a:chExt cx="2170041" cy="726774"/>
          </a:xfrm>
        </p:grpSpPr>
        <p:sp>
          <p:nvSpPr>
            <p:cNvPr id="167" name="Rounded Rectangle 9">
              <a:extLst>
                <a:ext uri="{FF2B5EF4-FFF2-40B4-BE49-F238E27FC236}">
                  <a16:creationId xmlns:a16="http://schemas.microsoft.com/office/drawing/2014/main" id="{882A284E-2658-40A3-8298-6A10E76ABACF}"/>
                </a:ext>
              </a:extLst>
            </p:cNvPr>
            <p:cNvSpPr/>
            <p:nvPr/>
          </p:nvSpPr>
          <p:spPr>
            <a:xfrm rot="5400000">
              <a:off x="1547664" y="2636912"/>
              <a:ext cx="698376" cy="1944216"/>
            </a:xfrm>
            <a:prstGeom prst="roundRect">
              <a:avLst>
                <a:gd name="adj" fmla="val 50000"/>
              </a:avLst>
            </a:prstGeom>
            <a:noFill/>
            <a:ln w="241300">
              <a:gradFill flip="none" rotWithShape="1">
                <a:gsLst>
                  <a:gs pos="0">
                    <a:schemeClr val="accent3">
                      <a:lumMod val="73000"/>
                      <a:lumOff val="27000"/>
                    </a:schemeClr>
                  </a:gs>
                  <a:gs pos="48000">
                    <a:schemeClr val="accent3"/>
                  </a:gs>
                </a:gsLst>
                <a:lin ang="19200000" scaled="0"/>
                <a:tileRect/>
              </a:gradFill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0">
              <a:extLst>
                <a:ext uri="{FF2B5EF4-FFF2-40B4-BE49-F238E27FC236}">
                  <a16:creationId xmlns:a16="http://schemas.microsoft.com/office/drawing/2014/main" id="{B8A86869-E7C3-4B00-8A63-BA253A18BF94}"/>
                </a:ext>
              </a:extLst>
            </p:cNvPr>
            <p:cNvSpPr/>
            <p:nvPr/>
          </p:nvSpPr>
          <p:spPr>
            <a:xfrm rot="19002224">
              <a:off x="698919" y="3231434"/>
              <a:ext cx="648072" cy="190872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72000">
                  <a:srgbClr val="73B2D1">
                    <a:lumMod val="0"/>
                    <a:lumOff val="100000"/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9" name="Rounded Rectangle 11">
            <a:extLst>
              <a:ext uri="{FF2B5EF4-FFF2-40B4-BE49-F238E27FC236}">
                <a16:creationId xmlns:a16="http://schemas.microsoft.com/office/drawing/2014/main" id="{6986D03E-8A49-457D-B2BC-72735A57201E}"/>
              </a:ext>
            </a:extLst>
          </p:cNvPr>
          <p:cNvSpPr/>
          <p:nvPr/>
        </p:nvSpPr>
        <p:spPr>
          <a:xfrm rot="5400000">
            <a:off x="5983632" y="2394363"/>
            <a:ext cx="217954" cy="1845347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88000"/>
                </a:schemeClr>
              </a:gs>
              <a:gs pos="48000">
                <a:schemeClr val="bg1">
                  <a:lumMod val="75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Oval 12">
            <a:extLst>
              <a:ext uri="{FF2B5EF4-FFF2-40B4-BE49-F238E27FC236}">
                <a16:creationId xmlns:a16="http://schemas.microsoft.com/office/drawing/2014/main" id="{DAC8925A-C94F-4873-8B23-5E7F2C7A7B30}"/>
              </a:ext>
            </a:extLst>
          </p:cNvPr>
          <p:cNvSpPr/>
          <p:nvPr/>
        </p:nvSpPr>
        <p:spPr>
          <a:xfrm rot="17406435">
            <a:off x="5084962" y="3217520"/>
            <a:ext cx="289614" cy="151784"/>
          </a:xfrm>
          <a:prstGeom prst="ellipse">
            <a:avLst/>
          </a:prstGeom>
          <a:gradFill>
            <a:gsLst>
              <a:gs pos="0">
                <a:schemeClr val="bg1"/>
              </a:gs>
              <a:gs pos="72000">
                <a:srgbClr val="73B2D1">
                  <a:lumMod val="0"/>
                  <a:lumOff val="100000"/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1" name="Group 14">
            <a:extLst>
              <a:ext uri="{FF2B5EF4-FFF2-40B4-BE49-F238E27FC236}">
                <a16:creationId xmlns:a16="http://schemas.microsoft.com/office/drawing/2014/main" id="{59A49282-0BEE-4671-B9B0-4E8FF248B299}"/>
              </a:ext>
            </a:extLst>
          </p:cNvPr>
          <p:cNvGrpSpPr/>
          <p:nvPr/>
        </p:nvGrpSpPr>
        <p:grpSpPr>
          <a:xfrm>
            <a:off x="7963327" y="3156480"/>
            <a:ext cx="1861406" cy="289614"/>
            <a:chOff x="2464343" y="3366786"/>
            <a:chExt cx="2251673" cy="350335"/>
          </a:xfrm>
        </p:grpSpPr>
        <p:sp>
          <p:nvSpPr>
            <p:cNvPr id="172" name="Rounded Rectangle 15">
              <a:extLst>
                <a:ext uri="{FF2B5EF4-FFF2-40B4-BE49-F238E27FC236}">
                  <a16:creationId xmlns:a16="http://schemas.microsoft.com/office/drawing/2014/main" id="{C374C358-7AE8-428C-AAD5-3856E0196823}"/>
                </a:ext>
              </a:extLst>
            </p:cNvPr>
            <p:cNvSpPr/>
            <p:nvPr/>
          </p:nvSpPr>
          <p:spPr>
            <a:xfrm rot="5400000">
              <a:off x="3468067" y="2454407"/>
              <a:ext cx="263650" cy="2232248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bg1">
                    <a:lumMod val="85000"/>
                  </a:schemeClr>
                </a:gs>
                <a:gs pos="48000">
                  <a:schemeClr val="bg1">
                    <a:lumMod val="75000"/>
                  </a:schemeClr>
                </a:gs>
              </a:gsLst>
              <a:lin ang="19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Oval 16">
              <a:extLst>
                <a:ext uri="{FF2B5EF4-FFF2-40B4-BE49-F238E27FC236}">
                  <a16:creationId xmlns:a16="http://schemas.microsoft.com/office/drawing/2014/main" id="{4A578A03-09EB-4C2F-8946-EF230FDD3076}"/>
                </a:ext>
              </a:extLst>
            </p:cNvPr>
            <p:cNvSpPr/>
            <p:nvPr/>
          </p:nvSpPr>
          <p:spPr>
            <a:xfrm rot="17406435">
              <a:off x="2380979" y="3450150"/>
              <a:ext cx="350335" cy="183608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72000">
                  <a:srgbClr val="73B2D1">
                    <a:lumMod val="0"/>
                    <a:lumOff val="100000"/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4" name="Oval 34">
            <a:extLst>
              <a:ext uri="{FF2B5EF4-FFF2-40B4-BE49-F238E27FC236}">
                <a16:creationId xmlns:a16="http://schemas.microsoft.com/office/drawing/2014/main" id="{B745E4D1-6549-469D-8A19-9CB358C6D48E}"/>
              </a:ext>
            </a:extLst>
          </p:cNvPr>
          <p:cNvSpPr/>
          <p:nvPr/>
        </p:nvSpPr>
        <p:spPr>
          <a:xfrm>
            <a:off x="1439163" y="1859713"/>
            <a:ext cx="867464" cy="8674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5" name="Straight Connector 38">
            <a:extLst>
              <a:ext uri="{FF2B5EF4-FFF2-40B4-BE49-F238E27FC236}">
                <a16:creationId xmlns:a16="http://schemas.microsoft.com/office/drawing/2014/main" id="{8ADBE842-B430-4A00-AABB-047003671E05}"/>
              </a:ext>
            </a:extLst>
          </p:cNvPr>
          <p:cNvCxnSpPr>
            <a:cxnSpLocks/>
            <a:stCxn id="174" idx="6"/>
          </p:cNvCxnSpPr>
          <p:nvPr/>
        </p:nvCxnSpPr>
        <p:spPr>
          <a:xfrm>
            <a:off x="2306627" y="2293445"/>
            <a:ext cx="1942363" cy="0"/>
          </a:xfrm>
          <a:prstGeom prst="line">
            <a:avLst/>
          </a:prstGeom>
          <a:ln w="15875">
            <a:solidFill>
              <a:schemeClr val="bg1">
                <a:lumMod val="8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52">
            <a:extLst>
              <a:ext uri="{FF2B5EF4-FFF2-40B4-BE49-F238E27FC236}">
                <a16:creationId xmlns:a16="http://schemas.microsoft.com/office/drawing/2014/main" id="{F152805B-B019-4A3B-AE2A-9488C2EE64EB}"/>
              </a:ext>
            </a:extLst>
          </p:cNvPr>
          <p:cNvCxnSpPr>
            <a:cxnSpLocks/>
          </p:cNvCxnSpPr>
          <p:nvPr/>
        </p:nvCxnSpPr>
        <p:spPr>
          <a:xfrm>
            <a:off x="0" y="2306199"/>
            <a:ext cx="1439163" cy="0"/>
          </a:xfrm>
          <a:prstGeom prst="line">
            <a:avLst/>
          </a:prstGeom>
          <a:ln w="15875">
            <a:solidFill>
              <a:schemeClr val="bg1">
                <a:lumMod val="85000"/>
              </a:schemeClr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Rounded Rectangle 4">
            <a:extLst>
              <a:ext uri="{FF2B5EF4-FFF2-40B4-BE49-F238E27FC236}">
                <a16:creationId xmlns:a16="http://schemas.microsoft.com/office/drawing/2014/main" id="{4D48DE4E-8443-4A73-AD25-63ECD50E8AB3}"/>
              </a:ext>
            </a:extLst>
          </p:cNvPr>
          <p:cNvSpPr/>
          <p:nvPr/>
        </p:nvSpPr>
        <p:spPr>
          <a:xfrm rot="5400000">
            <a:off x="1594942" y="2505014"/>
            <a:ext cx="577331" cy="1607238"/>
          </a:xfrm>
          <a:prstGeom prst="roundRect">
            <a:avLst>
              <a:gd name="adj" fmla="val 50000"/>
            </a:avLst>
          </a:prstGeom>
          <a:noFill/>
          <a:ln w="241300">
            <a:gradFill flip="none" rotWithShape="1">
              <a:gsLst>
                <a:gs pos="0">
                  <a:schemeClr val="accent1">
                    <a:lumMod val="73000"/>
                    <a:lumOff val="27000"/>
                  </a:schemeClr>
                </a:gs>
                <a:gs pos="48000">
                  <a:schemeClr val="accent1"/>
                </a:gs>
              </a:gsLst>
              <a:lin ang="19200000" scaled="0"/>
              <a:tileRect/>
            </a:gra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ounded Rectangle 11">
            <a:extLst>
              <a:ext uri="{FF2B5EF4-FFF2-40B4-BE49-F238E27FC236}">
                <a16:creationId xmlns:a16="http://schemas.microsoft.com/office/drawing/2014/main" id="{13136B09-0530-432B-A949-31AD1F49AA7D}"/>
              </a:ext>
            </a:extLst>
          </p:cNvPr>
          <p:cNvSpPr/>
          <p:nvPr/>
        </p:nvSpPr>
        <p:spPr>
          <a:xfrm rot="5400000">
            <a:off x="3182495" y="2394363"/>
            <a:ext cx="217954" cy="1845347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88000"/>
                </a:schemeClr>
              </a:gs>
              <a:gs pos="48000">
                <a:schemeClr val="bg1">
                  <a:lumMod val="75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Oval 12">
            <a:extLst>
              <a:ext uri="{FF2B5EF4-FFF2-40B4-BE49-F238E27FC236}">
                <a16:creationId xmlns:a16="http://schemas.microsoft.com/office/drawing/2014/main" id="{E79D0B0A-F0FA-4A99-AAF9-5E58AFEB41A1}"/>
              </a:ext>
            </a:extLst>
          </p:cNvPr>
          <p:cNvSpPr/>
          <p:nvPr/>
        </p:nvSpPr>
        <p:spPr>
          <a:xfrm rot="17406435">
            <a:off x="2300987" y="3206917"/>
            <a:ext cx="289614" cy="151784"/>
          </a:xfrm>
          <a:prstGeom prst="ellipse">
            <a:avLst/>
          </a:prstGeom>
          <a:gradFill>
            <a:gsLst>
              <a:gs pos="0">
                <a:schemeClr val="bg1"/>
              </a:gs>
              <a:gs pos="72000">
                <a:srgbClr val="73B2D1">
                  <a:lumMod val="0"/>
                  <a:lumOff val="100000"/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Oval 5">
            <a:extLst>
              <a:ext uri="{FF2B5EF4-FFF2-40B4-BE49-F238E27FC236}">
                <a16:creationId xmlns:a16="http://schemas.microsoft.com/office/drawing/2014/main" id="{71651106-9E02-4805-967F-00453BAA0A5F}"/>
              </a:ext>
            </a:extLst>
          </p:cNvPr>
          <p:cNvSpPr/>
          <p:nvPr/>
        </p:nvSpPr>
        <p:spPr>
          <a:xfrm rot="19002224">
            <a:off x="901901" y="2972762"/>
            <a:ext cx="535746" cy="157789"/>
          </a:xfrm>
          <a:prstGeom prst="ellipse">
            <a:avLst/>
          </a:prstGeom>
          <a:gradFill>
            <a:gsLst>
              <a:gs pos="0">
                <a:schemeClr val="bg1"/>
              </a:gs>
              <a:gs pos="72000">
                <a:srgbClr val="73B2D1">
                  <a:lumMod val="0"/>
                  <a:lumOff val="100000"/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1" name="Group 22">
            <a:extLst>
              <a:ext uri="{FF2B5EF4-FFF2-40B4-BE49-F238E27FC236}">
                <a16:creationId xmlns:a16="http://schemas.microsoft.com/office/drawing/2014/main" id="{9474B5C0-8166-4585-9CD1-075CD89FED81}"/>
              </a:ext>
            </a:extLst>
          </p:cNvPr>
          <p:cNvGrpSpPr/>
          <p:nvPr/>
        </p:nvGrpSpPr>
        <p:grpSpPr>
          <a:xfrm>
            <a:off x="752233" y="3813324"/>
            <a:ext cx="2339153" cy="2312993"/>
            <a:chOff x="1080045" y="1858541"/>
            <a:chExt cx="2339153" cy="2312993"/>
          </a:xfrm>
        </p:grpSpPr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1DB5898D-7B37-40FC-847F-717B3C455227}"/>
                </a:ext>
              </a:extLst>
            </p:cNvPr>
            <p:cNvSpPr txBox="1"/>
            <p:nvPr/>
          </p:nvSpPr>
          <p:spPr>
            <a:xfrm>
              <a:off x="1080045" y="1858541"/>
              <a:ext cx="7287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2"/>
                  </a:solidFill>
                </a:rPr>
                <a:t>01</a:t>
              </a:r>
              <a:endParaRPr lang="ko-KR" altLang="en-US" sz="3600" b="1" dirty="0">
                <a:solidFill>
                  <a:schemeClr val="accent2"/>
                </a:solidFill>
              </a:endParaRP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E6A6E35F-B28A-4E35-A010-E129CF945B5A}"/>
                </a:ext>
              </a:extLst>
            </p:cNvPr>
            <p:cNvSpPr txBox="1"/>
            <p:nvPr/>
          </p:nvSpPr>
          <p:spPr>
            <a:xfrm>
              <a:off x="1729345" y="2232542"/>
              <a:ext cx="168985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88EDD3AA-0CAF-4278-AC9B-3E8D9E6D1283}"/>
                </a:ext>
              </a:extLst>
            </p:cNvPr>
            <p:cNvSpPr txBox="1"/>
            <p:nvPr/>
          </p:nvSpPr>
          <p:spPr>
            <a:xfrm>
              <a:off x="1719821" y="1986321"/>
              <a:ext cx="1654955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85" name="Rounded Rectangle 5">
            <a:extLst>
              <a:ext uri="{FF2B5EF4-FFF2-40B4-BE49-F238E27FC236}">
                <a16:creationId xmlns:a16="http://schemas.microsoft.com/office/drawing/2014/main" id="{BBDB285F-A125-4AD6-B2EA-364F34B76C3C}"/>
              </a:ext>
            </a:extLst>
          </p:cNvPr>
          <p:cNvSpPr/>
          <p:nvPr/>
        </p:nvSpPr>
        <p:spPr>
          <a:xfrm flipH="1">
            <a:off x="1678130" y="2148523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6" name="Round Same Side Corner Rectangle 11">
            <a:extLst>
              <a:ext uri="{FF2B5EF4-FFF2-40B4-BE49-F238E27FC236}">
                <a16:creationId xmlns:a16="http://schemas.microsoft.com/office/drawing/2014/main" id="{81175E9B-1249-42D0-A296-44B69BB300EE}"/>
              </a:ext>
            </a:extLst>
          </p:cNvPr>
          <p:cNvSpPr>
            <a:spLocks noChangeAspect="1"/>
          </p:cNvSpPr>
          <p:nvPr/>
        </p:nvSpPr>
        <p:spPr>
          <a:xfrm rot="9900000">
            <a:off x="4511140" y="2125282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7" name="Rectangle 36">
            <a:extLst>
              <a:ext uri="{FF2B5EF4-FFF2-40B4-BE49-F238E27FC236}">
                <a16:creationId xmlns:a16="http://schemas.microsoft.com/office/drawing/2014/main" id="{F6809DE4-BBA7-4BE7-A855-7A5438048025}"/>
              </a:ext>
            </a:extLst>
          </p:cNvPr>
          <p:cNvSpPr/>
          <p:nvPr/>
        </p:nvSpPr>
        <p:spPr>
          <a:xfrm>
            <a:off x="7294766" y="2129077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8" name="Oval 21">
            <a:extLst>
              <a:ext uri="{FF2B5EF4-FFF2-40B4-BE49-F238E27FC236}">
                <a16:creationId xmlns:a16="http://schemas.microsoft.com/office/drawing/2014/main" id="{9AE78AE7-15C9-4308-88B9-D574D3978874}"/>
              </a:ext>
            </a:extLst>
          </p:cNvPr>
          <p:cNvSpPr>
            <a:spLocks noChangeAspect="1"/>
          </p:cNvSpPr>
          <p:nvPr/>
        </p:nvSpPr>
        <p:spPr>
          <a:xfrm>
            <a:off x="10125230" y="2129077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11288</TotalTime>
  <Words>172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2018-04-19T03:53:10Z</dcterms:modified>
</cp:coreProperties>
</file>