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2" name="Group 48">
            <a:extLst>
              <a:ext uri="{FF2B5EF4-FFF2-40B4-BE49-F238E27FC236}">
                <a16:creationId xmlns:a16="http://schemas.microsoft.com/office/drawing/2014/main" id="{3D75396E-3762-419B-97E1-20DAA9D08591}"/>
              </a:ext>
            </a:extLst>
          </p:cNvPr>
          <p:cNvGrpSpPr/>
          <p:nvPr/>
        </p:nvGrpSpPr>
        <p:grpSpPr>
          <a:xfrm>
            <a:off x="918592" y="3791714"/>
            <a:ext cx="10372400" cy="371649"/>
            <a:chOff x="395536" y="3097535"/>
            <a:chExt cx="8208912" cy="371649"/>
          </a:xfrm>
        </p:grpSpPr>
        <p:sp>
          <p:nvSpPr>
            <p:cNvPr id="213" name="Rectangle 3">
              <a:extLst>
                <a:ext uri="{FF2B5EF4-FFF2-40B4-BE49-F238E27FC236}">
                  <a16:creationId xmlns:a16="http://schemas.microsoft.com/office/drawing/2014/main" id="{F42CDBB0-B8A2-4124-BDE6-EBA83526F125}"/>
                </a:ext>
              </a:extLst>
            </p:cNvPr>
            <p:cNvSpPr/>
            <p:nvPr/>
          </p:nvSpPr>
          <p:spPr>
            <a:xfrm>
              <a:off x="395536" y="3212976"/>
              <a:ext cx="1368152" cy="256208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4" name="Rectangle 3">
              <a:extLst>
                <a:ext uri="{FF2B5EF4-FFF2-40B4-BE49-F238E27FC236}">
                  <a16:creationId xmlns:a16="http://schemas.microsoft.com/office/drawing/2014/main" id="{945BB4D5-054B-47B9-9BF8-91A33AF9737E}"/>
                </a:ext>
              </a:extLst>
            </p:cNvPr>
            <p:cNvSpPr/>
            <p:nvPr/>
          </p:nvSpPr>
          <p:spPr>
            <a:xfrm rot="10800000">
              <a:off x="1763688" y="3097535"/>
              <a:ext cx="1368152" cy="256208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215" name="Rectangle 3">
              <a:extLst>
                <a:ext uri="{FF2B5EF4-FFF2-40B4-BE49-F238E27FC236}">
                  <a16:creationId xmlns:a16="http://schemas.microsoft.com/office/drawing/2014/main" id="{5A0EB4C3-CA03-4AA2-ACFD-334652D3785C}"/>
                </a:ext>
              </a:extLst>
            </p:cNvPr>
            <p:cNvSpPr/>
            <p:nvPr/>
          </p:nvSpPr>
          <p:spPr>
            <a:xfrm>
              <a:off x="3131840" y="3212976"/>
              <a:ext cx="1368152" cy="256208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6" name="Rectangle 3">
              <a:extLst>
                <a:ext uri="{FF2B5EF4-FFF2-40B4-BE49-F238E27FC236}">
                  <a16:creationId xmlns:a16="http://schemas.microsoft.com/office/drawing/2014/main" id="{3770DBAB-997C-4588-8C7F-1907B6DFDC9D}"/>
                </a:ext>
              </a:extLst>
            </p:cNvPr>
            <p:cNvSpPr/>
            <p:nvPr/>
          </p:nvSpPr>
          <p:spPr>
            <a:xfrm rot="10800000">
              <a:off x="4499992" y="3097535"/>
              <a:ext cx="1368152" cy="256208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7" name="Rectangle 3">
              <a:extLst>
                <a:ext uri="{FF2B5EF4-FFF2-40B4-BE49-F238E27FC236}">
                  <a16:creationId xmlns:a16="http://schemas.microsoft.com/office/drawing/2014/main" id="{38597E71-1A81-4DD6-A3E9-CEE4B291A8C2}"/>
                </a:ext>
              </a:extLst>
            </p:cNvPr>
            <p:cNvSpPr/>
            <p:nvPr/>
          </p:nvSpPr>
          <p:spPr>
            <a:xfrm>
              <a:off x="5868144" y="3212976"/>
              <a:ext cx="1368152" cy="256208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8" name="Rectangle 3">
              <a:extLst>
                <a:ext uri="{FF2B5EF4-FFF2-40B4-BE49-F238E27FC236}">
                  <a16:creationId xmlns:a16="http://schemas.microsoft.com/office/drawing/2014/main" id="{2395C92F-B69B-4D2E-8936-6E63BAD5AF1C}"/>
                </a:ext>
              </a:extLst>
            </p:cNvPr>
            <p:cNvSpPr/>
            <p:nvPr/>
          </p:nvSpPr>
          <p:spPr>
            <a:xfrm rot="10800000">
              <a:off x="7236296" y="3097535"/>
              <a:ext cx="1368152" cy="256208"/>
            </a:xfrm>
            <a:custGeom>
              <a:avLst/>
              <a:gdLst/>
              <a:ahLst/>
              <a:cxnLst/>
              <a:rect l="l" t="t" r="r" b="b"/>
              <a:pathLst>
                <a:path w="1008112" h="256208">
                  <a:moveTo>
                    <a:pt x="0" y="0"/>
                  </a:moveTo>
                  <a:lnTo>
                    <a:pt x="1008112" y="0"/>
                  </a:lnTo>
                  <a:lnTo>
                    <a:pt x="1008112" y="144016"/>
                  </a:lnTo>
                  <a:lnTo>
                    <a:pt x="569127" y="144016"/>
                  </a:lnTo>
                  <a:lnTo>
                    <a:pt x="504055" y="256208"/>
                  </a:lnTo>
                  <a:lnTo>
                    <a:pt x="438984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19" name="Oval 49">
            <a:extLst>
              <a:ext uri="{FF2B5EF4-FFF2-40B4-BE49-F238E27FC236}">
                <a16:creationId xmlns:a16="http://schemas.microsoft.com/office/drawing/2014/main" id="{BB97F274-62CF-4920-842D-5DA21A0B01AA}"/>
              </a:ext>
            </a:extLst>
          </p:cNvPr>
          <p:cNvSpPr/>
          <p:nvPr/>
        </p:nvSpPr>
        <p:spPr>
          <a:xfrm>
            <a:off x="1381749" y="2849100"/>
            <a:ext cx="792088" cy="792088"/>
          </a:xfrm>
          <a:prstGeom prst="ellipse">
            <a:avLst/>
          </a:prstGeom>
          <a:solidFill>
            <a:schemeClr val="accent5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20" name="Group 54">
            <a:extLst>
              <a:ext uri="{FF2B5EF4-FFF2-40B4-BE49-F238E27FC236}">
                <a16:creationId xmlns:a16="http://schemas.microsoft.com/office/drawing/2014/main" id="{55D628B2-7FBC-4810-8332-60A0B04F98A1}"/>
              </a:ext>
            </a:extLst>
          </p:cNvPr>
          <p:cNvGrpSpPr/>
          <p:nvPr/>
        </p:nvGrpSpPr>
        <p:grpSpPr>
          <a:xfrm>
            <a:off x="1053022" y="4276020"/>
            <a:ext cx="1449542" cy="1865710"/>
            <a:chOff x="1079612" y="3980204"/>
            <a:chExt cx="1449542" cy="1865710"/>
          </a:xfrm>
        </p:grpSpPr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6660BF2A-7C5F-47D9-B25D-F5C0CFDBEC85}"/>
                </a:ext>
              </a:extLst>
            </p:cNvPr>
            <p:cNvSpPr txBox="1"/>
            <p:nvPr/>
          </p:nvSpPr>
          <p:spPr>
            <a:xfrm>
              <a:off x="1079612" y="3980204"/>
              <a:ext cx="1449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2014</a:t>
              </a:r>
              <a:endParaRPr lang="ko-KR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22" name="Group 51">
              <a:extLst>
                <a:ext uri="{FF2B5EF4-FFF2-40B4-BE49-F238E27FC236}">
                  <a16:creationId xmlns:a16="http://schemas.microsoft.com/office/drawing/2014/main" id="{5F1A3F28-DAF2-4A91-9A13-F9879AA06BEB}"/>
                </a:ext>
              </a:extLst>
            </p:cNvPr>
            <p:cNvGrpSpPr/>
            <p:nvPr/>
          </p:nvGrpSpPr>
          <p:grpSpPr>
            <a:xfrm>
              <a:off x="1079613" y="4397161"/>
              <a:ext cx="1449541" cy="1448753"/>
              <a:chOff x="3343992" y="4311889"/>
              <a:chExt cx="1544679" cy="1448753"/>
            </a:xfrm>
          </p:grpSpPr>
          <p:sp>
            <p:nvSpPr>
              <p:cNvPr id="223" name="TextBox 222">
                <a:extLst>
                  <a:ext uri="{FF2B5EF4-FFF2-40B4-BE49-F238E27FC236}">
                    <a16:creationId xmlns:a16="http://schemas.microsoft.com/office/drawing/2014/main" id="{D9D8B397-F0D5-44B6-A4D8-4BF9B0372730}"/>
                  </a:ext>
                </a:extLst>
              </p:cNvPr>
              <p:cNvSpPr txBox="1"/>
              <p:nvPr/>
            </p:nvSpPr>
            <p:spPr>
              <a:xfrm>
                <a:off x="3343992" y="4560313"/>
                <a:ext cx="152178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224" name="TextBox 223">
                <a:extLst>
                  <a:ext uri="{FF2B5EF4-FFF2-40B4-BE49-F238E27FC236}">
                    <a16:creationId xmlns:a16="http://schemas.microsoft.com/office/drawing/2014/main" id="{1928FFB4-4E17-4587-879F-7AAFADED720C}"/>
                  </a:ext>
                </a:extLst>
              </p:cNvPr>
              <p:cNvSpPr txBox="1"/>
              <p:nvPr/>
            </p:nvSpPr>
            <p:spPr>
              <a:xfrm>
                <a:off x="3344692" y="4311889"/>
                <a:ext cx="15439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25" name="Group 56">
            <a:extLst>
              <a:ext uri="{FF2B5EF4-FFF2-40B4-BE49-F238E27FC236}">
                <a16:creationId xmlns:a16="http://schemas.microsoft.com/office/drawing/2014/main" id="{CA03426C-09E4-4BE0-B273-2DCE6D8F9920}"/>
              </a:ext>
            </a:extLst>
          </p:cNvPr>
          <p:cNvGrpSpPr/>
          <p:nvPr/>
        </p:nvGrpSpPr>
        <p:grpSpPr>
          <a:xfrm>
            <a:off x="2782622" y="1834246"/>
            <a:ext cx="1449542" cy="1865710"/>
            <a:chOff x="1079612" y="3980204"/>
            <a:chExt cx="1449542" cy="1865710"/>
          </a:xfrm>
        </p:grpSpPr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DF046DDB-7DED-4320-BDD0-DFE9FF614E85}"/>
                </a:ext>
              </a:extLst>
            </p:cNvPr>
            <p:cNvSpPr txBox="1"/>
            <p:nvPr/>
          </p:nvSpPr>
          <p:spPr>
            <a:xfrm>
              <a:off x="1079612" y="3980204"/>
              <a:ext cx="1449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2015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27" name="Group 58">
              <a:extLst>
                <a:ext uri="{FF2B5EF4-FFF2-40B4-BE49-F238E27FC236}">
                  <a16:creationId xmlns:a16="http://schemas.microsoft.com/office/drawing/2014/main" id="{D1BFB1F2-4642-41D3-8650-6D8F8826DA79}"/>
                </a:ext>
              </a:extLst>
            </p:cNvPr>
            <p:cNvGrpSpPr/>
            <p:nvPr/>
          </p:nvGrpSpPr>
          <p:grpSpPr>
            <a:xfrm>
              <a:off x="1079613" y="4397161"/>
              <a:ext cx="1449541" cy="1448753"/>
              <a:chOff x="3343992" y="4311889"/>
              <a:chExt cx="1544679" cy="1448753"/>
            </a:xfrm>
          </p:grpSpPr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5B18F006-9FDA-4786-9594-CD799FA08DB7}"/>
                  </a:ext>
                </a:extLst>
              </p:cNvPr>
              <p:cNvSpPr txBox="1"/>
              <p:nvPr/>
            </p:nvSpPr>
            <p:spPr>
              <a:xfrm>
                <a:off x="3343992" y="4560313"/>
                <a:ext cx="152178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8E612BD8-A922-4E3A-8F59-073D3B5E4DE4}"/>
                  </a:ext>
                </a:extLst>
              </p:cNvPr>
              <p:cNvSpPr txBox="1"/>
              <p:nvPr/>
            </p:nvSpPr>
            <p:spPr>
              <a:xfrm>
                <a:off x="3344692" y="4311889"/>
                <a:ext cx="15439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230" name="Oval 61">
            <a:extLst>
              <a:ext uri="{FF2B5EF4-FFF2-40B4-BE49-F238E27FC236}">
                <a16:creationId xmlns:a16="http://schemas.microsoft.com/office/drawing/2014/main" id="{505A459E-8060-49FA-A90F-BAA67A37057E}"/>
              </a:ext>
            </a:extLst>
          </p:cNvPr>
          <p:cNvSpPr/>
          <p:nvPr/>
        </p:nvSpPr>
        <p:spPr>
          <a:xfrm>
            <a:off x="3111349" y="4341641"/>
            <a:ext cx="792088" cy="792088"/>
          </a:xfrm>
          <a:prstGeom prst="ellipse">
            <a:avLst/>
          </a:prstGeom>
          <a:solidFill>
            <a:schemeClr val="accent6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1" name="Oval 62">
            <a:extLst>
              <a:ext uri="{FF2B5EF4-FFF2-40B4-BE49-F238E27FC236}">
                <a16:creationId xmlns:a16="http://schemas.microsoft.com/office/drawing/2014/main" id="{D0FF0B9A-BEE3-4065-9538-C2B49CF23D66}"/>
              </a:ext>
            </a:extLst>
          </p:cNvPr>
          <p:cNvSpPr/>
          <p:nvPr/>
        </p:nvSpPr>
        <p:spPr>
          <a:xfrm>
            <a:off x="4840949" y="2849100"/>
            <a:ext cx="792088" cy="792088"/>
          </a:xfrm>
          <a:prstGeom prst="ellipse">
            <a:avLst/>
          </a:prstGeom>
          <a:solidFill>
            <a:schemeClr val="accent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32" name="Group 63">
            <a:extLst>
              <a:ext uri="{FF2B5EF4-FFF2-40B4-BE49-F238E27FC236}">
                <a16:creationId xmlns:a16="http://schemas.microsoft.com/office/drawing/2014/main" id="{1B61D23E-2678-4BFB-B5F8-CDD73ADA17C5}"/>
              </a:ext>
            </a:extLst>
          </p:cNvPr>
          <p:cNvGrpSpPr/>
          <p:nvPr/>
        </p:nvGrpSpPr>
        <p:grpSpPr>
          <a:xfrm>
            <a:off x="4512222" y="4276020"/>
            <a:ext cx="1449542" cy="1865710"/>
            <a:chOff x="1079612" y="3980204"/>
            <a:chExt cx="1449542" cy="1865710"/>
          </a:xfrm>
        </p:grpSpPr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B88BF8DE-E6D1-4416-9092-26CFA4C499B3}"/>
                </a:ext>
              </a:extLst>
            </p:cNvPr>
            <p:cNvSpPr txBox="1"/>
            <p:nvPr/>
          </p:nvSpPr>
          <p:spPr>
            <a:xfrm>
              <a:off x="1079612" y="3980204"/>
              <a:ext cx="1449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2016</a:t>
              </a:r>
              <a:endParaRPr lang="ko-KR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34" name="Group 65">
              <a:extLst>
                <a:ext uri="{FF2B5EF4-FFF2-40B4-BE49-F238E27FC236}">
                  <a16:creationId xmlns:a16="http://schemas.microsoft.com/office/drawing/2014/main" id="{D004A2E0-FC80-4E2C-B577-2D6D0879E1A0}"/>
                </a:ext>
              </a:extLst>
            </p:cNvPr>
            <p:cNvGrpSpPr/>
            <p:nvPr/>
          </p:nvGrpSpPr>
          <p:grpSpPr>
            <a:xfrm>
              <a:off x="1079613" y="4397161"/>
              <a:ext cx="1449541" cy="1448753"/>
              <a:chOff x="3343992" y="4311889"/>
              <a:chExt cx="1544679" cy="1448753"/>
            </a:xfrm>
          </p:grpSpPr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25A46D5B-78F5-4533-B035-EBD60CC2583E}"/>
                  </a:ext>
                </a:extLst>
              </p:cNvPr>
              <p:cNvSpPr txBox="1"/>
              <p:nvPr/>
            </p:nvSpPr>
            <p:spPr>
              <a:xfrm>
                <a:off x="3343992" y="4560313"/>
                <a:ext cx="152178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236" name="TextBox 235">
                <a:extLst>
                  <a:ext uri="{FF2B5EF4-FFF2-40B4-BE49-F238E27FC236}">
                    <a16:creationId xmlns:a16="http://schemas.microsoft.com/office/drawing/2014/main" id="{5CD9ECEC-42F3-482B-AFAF-16D2BCBA67EA}"/>
                  </a:ext>
                </a:extLst>
              </p:cNvPr>
              <p:cNvSpPr txBox="1"/>
              <p:nvPr/>
            </p:nvSpPr>
            <p:spPr>
              <a:xfrm>
                <a:off x="3344692" y="4311889"/>
                <a:ext cx="15439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237" name="Oval 69">
            <a:extLst>
              <a:ext uri="{FF2B5EF4-FFF2-40B4-BE49-F238E27FC236}">
                <a16:creationId xmlns:a16="http://schemas.microsoft.com/office/drawing/2014/main" id="{45E2D0E3-77D4-4953-AC82-6E8D93838CDA}"/>
              </a:ext>
            </a:extLst>
          </p:cNvPr>
          <p:cNvSpPr/>
          <p:nvPr/>
        </p:nvSpPr>
        <p:spPr>
          <a:xfrm>
            <a:off x="8300149" y="2849100"/>
            <a:ext cx="792088" cy="792088"/>
          </a:xfrm>
          <a:prstGeom prst="ellipse">
            <a:avLst/>
          </a:prstGeom>
          <a:solidFill>
            <a:schemeClr val="accent3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38" name="Group 70">
            <a:extLst>
              <a:ext uri="{FF2B5EF4-FFF2-40B4-BE49-F238E27FC236}">
                <a16:creationId xmlns:a16="http://schemas.microsoft.com/office/drawing/2014/main" id="{3ACCF9AB-1E43-46F5-9D78-AF9AD16A3CE3}"/>
              </a:ext>
            </a:extLst>
          </p:cNvPr>
          <p:cNvGrpSpPr/>
          <p:nvPr/>
        </p:nvGrpSpPr>
        <p:grpSpPr>
          <a:xfrm>
            <a:off x="7971422" y="4276020"/>
            <a:ext cx="1449542" cy="1865710"/>
            <a:chOff x="1079612" y="3980204"/>
            <a:chExt cx="1449542" cy="1865710"/>
          </a:xfrm>
        </p:grpSpPr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0C06D454-0C72-4216-83C0-B02F98733F0B}"/>
                </a:ext>
              </a:extLst>
            </p:cNvPr>
            <p:cNvSpPr txBox="1"/>
            <p:nvPr/>
          </p:nvSpPr>
          <p:spPr>
            <a:xfrm>
              <a:off x="1079612" y="3980204"/>
              <a:ext cx="1449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2018</a:t>
              </a:r>
              <a:endParaRPr lang="ko-KR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40" name="Group 72">
              <a:extLst>
                <a:ext uri="{FF2B5EF4-FFF2-40B4-BE49-F238E27FC236}">
                  <a16:creationId xmlns:a16="http://schemas.microsoft.com/office/drawing/2014/main" id="{B2A9D527-40F3-4D8C-B18A-99B9E349D7ED}"/>
                </a:ext>
              </a:extLst>
            </p:cNvPr>
            <p:cNvGrpSpPr/>
            <p:nvPr/>
          </p:nvGrpSpPr>
          <p:grpSpPr>
            <a:xfrm>
              <a:off x="1079613" y="4397161"/>
              <a:ext cx="1449541" cy="1448753"/>
              <a:chOff x="3343992" y="4311889"/>
              <a:chExt cx="1544679" cy="1448753"/>
            </a:xfrm>
          </p:grpSpPr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613D5ABE-6690-4B24-97A8-2773DFA6EA77}"/>
                  </a:ext>
                </a:extLst>
              </p:cNvPr>
              <p:cNvSpPr txBox="1"/>
              <p:nvPr/>
            </p:nvSpPr>
            <p:spPr>
              <a:xfrm>
                <a:off x="3343992" y="4560313"/>
                <a:ext cx="152178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B9477F79-DC3F-4EA2-BBDF-12BD0A440F26}"/>
                  </a:ext>
                </a:extLst>
              </p:cNvPr>
              <p:cNvSpPr txBox="1"/>
              <p:nvPr/>
            </p:nvSpPr>
            <p:spPr>
              <a:xfrm>
                <a:off x="3344692" y="4311889"/>
                <a:ext cx="15439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43" name="Group 76">
            <a:extLst>
              <a:ext uri="{FF2B5EF4-FFF2-40B4-BE49-F238E27FC236}">
                <a16:creationId xmlns:a16="http://schemas.microsoft.com/office/drawing/2014/main" id="{EB00B1A1-F259-4C55-B42C-7C1A36A577DA}"/>
              </a:ext>
            </a:extLst>
          </p:cNvPr>
          <p:cNvGrpSpPr/>
          <p:nvPr/>
        </p:nvGrpSpPr>
        <p:grpSpPr>
          <a:xfrm>
            <a:off x="6241822" y="1831463"/>
            <a:ext cx="1449542" cy="1865710"/>
            <a:chOff x="1079612" y="3980204"/>
            <a:chExt cx="1449542" cy="1865710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02D19120-14A1-4809-AA87-A6BCD8FC47A4}"/>
                </a:ext>
              </a:extLst>
            </p:cNvPr>
            <p:cNvSpPr txBox="1"/>
            <p:nvPr/>
          </p:nvSpPr>
          <p:spPr>
            <a:xfrm>
              <a:off x="1079612" y="3980204"/>
              <a:ext cx="1449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2017</a:t>
              </a:r>
              <a:endParaRPr lang="ko-KR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45" name="Group 78">
              <a:extLst>
                <a:ext uri="{FF2B5EF4-FFF2-40B4-BE49-F238E27FC236}">
                  <a16:creationId xmlns:a16="http://schemas.microsoft.com/office/drawing/2014/main" id="{3F46FE96-6D40-477A-89C6-E3761423B957}"/>
                </a:ext>
              </a:extLst>
            </p:cNvPr>
            <p:cNvGrpSpPr/>
            <p:nvPr/>
          </p:nvGrpSpPr>
          <p:grpSpPr>
            <a:xfrm>
              <a:off x="1079613" y="4397161"/>
              <a:ext cx="1449541" cy="1448753"/>
              <a:chOff x="3343992" y="4311889"/>
              <a:chExt cx="1544679" cy="1448753"/>
            </a:xfrm>
          </p:grpSpPr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E9F2BFB6-7C86-4926-AA42-E543AAD91241}"/>
                  </a:ext>
                </a:extLst>
              </p:cNvPr>
              <p:cNvSpPr txBox="1"/>
              <p:nvPr/>
            </p:nvSpPr>
            <p:spPr>
              <a:xfrm>
                <a:off x="3343992" y="4560313"/>
                <a:ext cx="152178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247" name="TextBox 246">
                <a:extLst>
                  <a:ext uri="{FF2B5EF4-FFF2-40B4-BE49-F238E27FC236}">
                    <a16:creationId xmlns:a16="http://schemas.microsoft.com/office/drawing/2014/main" id="{F6A5F398-CD9D-46EC-8167-DFC2919DF7DD}"/>
                  </a:ext>
                </a:extLst>
              </p:cNvPr>
              <p:cNvSpPr txBox="1"/>
              <p:nvPr/>
            </p:nvSpPr>
            <p:spPr>
              <a:xfrm>
                <a:off x="3344692" y="4311889"/>
                <a:ext cx="15439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248" name="Oval 81">
            <a:extLst>
              <a:ext uri="{FF2B5EF4-FFF2-40B4-BE49-F238E27FC236}">
                <a16:creationId xmlns:a16="http://schemas.microsoft.com/office/drawing/2014/main" id="{1CAD1489-E96A-47E1-8D19-EF5F2F098BB2}"/>
              </a:ext>
            </a:extLst>
          </p:cNvPr>
          <p:cNvSpPr/>
          <p:nvPr/>
        </p:nvSpPr>
        <p:spPr>
          <a:xfrm>
            <a:off x="6570549" y="4338858"/>
            <a:ext cx="792088" cy="792088"/>
          </a:xfrm>
          <a:prstGeom prst="ellipse">
            <a:avLst/>
          </a:prstGeom>
          <a:solidFill>
            <a:schemeClr val="accent2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49" name="Group 82">
            <a:extLst>
              <a:ext uri="{FF2B5EF4-FFF2-40B4-BE49-F238E27FC236}">
                <a16:creationId xmlns:a16="http://schemas.microsoft.com/office/drawing/2014/main" id="{79BB5641-5989-4903-AE55-307118A067DC}"/>
              </a:ext>
            </a:extLst>
          </p:cNvPr>
          <p:cNvGrpSpPr/>
          <p:nvPr/>
        </p:nvGrpSpPr>
        <p:grpSpPr>
          <a:xfrm>
            <a:off x="9701023" y="1828680"/>
            <a:ext cx="1449542" cy="1865710"/>
            <a:chOff x="1079612" y="3980204"/>
            <a:chExt cx="1449542" cy="1865710"/>
          </a:xfrm>
        </p:grpSpPr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D0862DB1-958E-4B47-9AF1-6F0C934E42D9}"/>
                </a:ext>
              </a:extLst>
            </p:cNvPr>
            <p:cNvSpPr txBox="1"/>
            <p:nvPr/>
          </p:nvSpPr>
          <p:spPr>
            <a:xfrm>
              <a:off x="1079612" y="3980204"/>
              <a:ext cx="1449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2019</a:t>
              </a:r>
              <a:endParaRPr lang="ko-KR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51" name="Group 84">
              <a:extLst>
                <a:ext uri="{FF2B5EF4-FFF2-40B4-BE49-F238E27FC236}">
                  <a16:creationId xmlns:a16="http://schemas.microsoft.com/office/drawing/2014/main" id="{651FA99B-A6D3-4A11-B76D-60C4419ED3CA}"/>
                </a:ext>
              </a:extLst>
            </p:cNvPr>
            <p:cNvGrpSpPr/>
            <p:nvPr/>
          </p:nvGrpSpPr>
          <p:grpSpPr>
            <a:xfrm>
              <a:off x="1079613" y="4397161"/>
              <a:ext cx="1449541" cy="1448753"/>
              <a:chOff x="3343992" y="4311889"/>
              <a:chExt cx="1544679" cy="1448753"/>
            </a:xfrm>
          </p:grpSpPr>
          <p:sp>
            <p:nvSpPr>
              <p:cNvPr id="252" name="TextBox 251">
                <a:extLst>
                  <a:ext uri="{FF2B5EF4-FFF2-40B4-BE49-F238E27FC236}">
                    <a16:creationId xmlns:a16="http://schemas.microsoft.com/office/drawing/2014/main" id="{459464DB-500A-4FAC-88C5-D2997D07421F}"/>
                  </a:ext>
                </a:extLst>
              </p:cNvPr>
              <p:cNvSpPr txBox="1"/>
              <p:nvPr/>
            </p:nvSpPr>
            <p:spPr>
              <a:xfrm>
                <a:off x="3343992" y="4560313"/>
                <a:ext cx="152178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</a:t>
                </a:r>
              </a:p>
            </p:txBody>
          </p:sp>
          <p:sp>
            <p:nvSpPr>
              <p:cNvPr id="253" name="TextBox 252">
                <a:extLst>
                  <a:ext uri="{FF2B5EF4-FFF2-40B4-BE49-F238E27FC236}">
                    <a16:creationId xmlns:a16="http://schemas.microsoft.com/office/drawing/2014/main" id="{7610E731-6052-4B3B-B6A6-F2164210B65F}"/>
                  </a:ext>
                </a:extLst>
              </p:cNvPr>
              <p:cNvSpPr txBox="1"/>
              <p:nvPr/>
            </p:nvSpPr>
            <p:spPr>
              <a:xfrm>
                <a:off x="3344692" y="4311889"/>
                <a:ext cx="154397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254" name="Oval 87">
            <a:extLst>
              <a:ext uri="{FF2B5EF4-FFF2-40B4-BE49-F238E27FC236}">
                <a16:creationId xmlns:a16="http://schemas.microsoft.com/office/drawing/2014/main" id="{F89032F2-79C0-46C5-90A1-B29BE2BDDF76}"/>
              </a:ext>
            </a:extLst>
          </p:cNvPr>
          <p:cNvSpPr/>
          <p:nvPr/>
        </p:nvSpPr>
        <p:spPr>
          <a:xfrm>
            <a:off x="10029750" y="4336075"/>
            <a:ext cx="792088" cy="792088"/>
          </a:xfrm>
          <a:prstGeom prst="ellipse">
            <a:avLst/>
          </a:prstGeom>
          <a:solidFill>
            <a:schemeClr val="accent4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5" name="Parallelogram 15">
            <a:extLst>
              <a:ext uri="{FF2B5EF4-FFF2-40B4-BE49-F238E27FC236}">
                <a16:creationId xmlns:a16="http://schemas.microsoft.com/office/drawing/2014/main" id="{27E24BC0-E8F1-4189-833E-D97B6640C2FA}"/>
              </a:ext>
            </a:extLst>
          </p:cNvPr>
          <p:cNvSpPr/>
          <p:nvPr/>
        </p:nvSpPr>
        <p:spPr>
          <a:xfrm flipH="1">
            <a:off x="3341434" y="4560456"/>
            <a:ext cx="360126" cy="360126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6" name="Rectangle 16">
            <a:extLst>
              <a:ext uri="{FF2B5EF4-FFF2-40B4-BE49-F238E27FC236}">
                <a16:creationId xmlns:a16="http://schemas.microsoft.com/office/drawing/2014/main" id="{453B1A38-E2A5-48E6-AF8A-6B25EC489118}"/>
              </a:ext>
            </a:extLst>
          </p:cNvPr>
          <p:cNvSpPr/>
          <p:nvPr/>
        </p:nvSpPr>
        <p:spPr>
          <a:xfrm rot="2700000">
            <a:off x="1640626" y="3020279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7" name="Freeform 18">
            <a:extLst>
              <a:ext uri="{FF2B5EF4-FFF2-40B4-BE49-F238E27FC236}">
                <a16:creationId xmlns:a16="http://schemas.microsoft.com/office/drawing/2014/main" id="{CBF6B781-0A93-46EC-96A1-4D89AB286210}"/>
              </a:ext>
            </a:extLst>
          </p:cNvPr>
          <p:cNvSpPr/>
          <p:nvPr/>
        </p:nvSpPr>
        <p:spPr>
          <a:xfrm>
            <a:off x="6753476" y="4542709"/>
            <a:ext cx="426233" cy="344001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8" name="Rectangle 36">
            <a:extLst>
              <a:ext uri="{FF2B5EF4-FFF2-40B4-BE49-F238E27FC236}">
                <a16:creationId xmlns:a16="http://schemas.microsoft.com/office/drawing/2014/main" id="{A698F883-DAAD-427F-95E5-851D9DC66FC4}"/>
              </a:ext>
            </a:extLst>
          </p:cNvPr>
          <p:cNvSpPr/>
          <p:nvPr/>
        </p:nvSpPr>
        <p:spPr>
          <a:xfrm>
            <a:off x="5035408" y="3064505"/>
            <a:ext cx="415824" cy="34759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9" name="Rounded Rectangle 27">
            <a:extLst>
              <a:ext uri="{FF2B5EF4-FFF2-40B4-BE49-F238E27FC236}">
                <a16:creationId xmlns:a16="http://schemas.microsoft.com/office/drawing/2014/main" id="{E414F7B7-FEF3-443A-B610-2644DF53A46E}"/>
              </a:ext>
            </a:extLst>
          </p:cNvPr>
          <p:cNvSpPr/>
          <p:nvPr/>
        </p:nvSpPr>
        <p:spPr>
          <a:xfrm>
            <a:off x="8546987" y="3096676"/>
            <a:ext cx="345419" cy="26532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0" name="Oval 21">
            <a:extLst>
              <a:ext uri="{FF2B5EF4-FFF2-40B4-BE49-F238E27FC236}">
                <a16:creationId xmlns:a16="http://schemas.microsoft.com/office/drawing/2014/main" id="{0304FF8F-453A-40BA-99A4-925E02463F09}"/>
              </a:ext>
            </a:extLst>
          </p:cNvPr>
          <p:cNvSpPr>
            <a:spLocks noChangeAspect="1"/>
          </p:cNvSpPr>
          <p:nvPr/>
        </p:nvSpPr>
        <p:spPr>
          <a:xfrm>
            <a:off x="10242060" y="4521907"/>
            <a:ext cx="395373" cy="39867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2018-04-23T02:51:09Z</dcterms:modified>
</cp:coreProperties>
</file>