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126-46C0-902F-DD117B3E90C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126-46C0-902F-DD117B3E90C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40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26-46C0-902F-DD117B3E90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126-46C0-902F-DD117B3E90C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126-46C0-902F-DD117B3E90C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40</c:v>
                </c:pt>
                <c:pt idx="1">
                  <c:v>80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26-46C0-902F-DD117B3E90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6126-46C0-902F-DD117B3E90C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6126-46C0-902F-DD117B3E90C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6126-46C0-902F-DD117B3E90C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126-46C0-902F-DD117B3E9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0"/>
        <c:axId val="218715264"/>
        <c:axId val="218716800"/>
      </c:barChart>
      <c:catAx>
        <c:axId val="218715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218716800"/>
        <c:crosses val="autoZero"/>
        <c:auto val="1"/>
        <c:lblAlgn val="ctr"/>
        <c:lblOffset val="100"/>
        <c:noMultiLvlLbl val="0"/>
      </c:catAx>
      <c:valAx>
        <c:axId val="2187168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21871526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08" name="Chart 4">
            <a:extLst>
              <a:ext uri="{FF2B5EF4-FFF2-40B4-BE49-F238E27FC236}">
                <a16:creationId xmlns:a16="http://schemas.microsoft.com/office/drawing/2014/main" id="{B2EABF02-29C7-44AC-959B-BE9C3C5CF5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0127073"/>
              </p:ext>
            </p:extLst>
          </p:nvPr>
        </p:nvGraphicFramePr>
        <p:xfrm>
          <a:off x="6749523" y="2710322"/>
          <a:ext cx="4528923" cy="3454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09" name="Group 5">
            <a:extLst>
              <a:ext uri="{FF2B5EF4-FFF2-40B4-BE49-F238E27FC236}">
                <a16:creationId xmlns:a16="http://schemas.microsoft.com/office/drawing/2014/main" id="{0A7F0982-7409-4C90-83B9-2B843A2CB989}"/>
              </a:ext>
            </a:extLst>
          </p:cNvPr>
          <p:cNvGrpSpPr/>
          <p:nvPr/>
        </p:nvGrpSpPr>
        <p:grpSpPr>
          <a:xfrm>
            <a:off x="913550" y="1887416"/>
            <a:ext cx="7640790" cy="753328"/>
            <a:chOff x="2479422" y="4122516"/>
            <a:chExt cx="2780911" cy="753328"/>
          </a:xfrm>
        </p:grpSpPr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55730D55-6620-4593-9E17-1468BB0B9E05}"/>
                </a:ext>
              </a:extLst>
            </p:cNvPr>
            <p:cNvSpPr txBox="1"/>
            <p:nvPr/>
          </p:nvSpPr>
          <p:spPr>
            <a:xfrm>
              <a:off x="2479422" y="4122516"/>
              <a:ext cx="629527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75F98551-0FD6-4B01-97A2-95F93DA3794C}"/>
                </a:ext>
              </a:extLst>
            </p:cNvPr>
            <p:cNvSpPr txBox="1"/>
            <p:nvPr/>
          </p:nvSpPr>
          <p:spPr>
            <a:xfrm>
              <a:off x="2479423" y="4414179"/>
              <a:ext cx="27809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Get a modern PowerPoint  Presentation that is beautifully designed 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2" name="Group 8">
            <a:extLst>
              <a:ext uri="{FF2B5EF4-FFF2-40B4-BE49-F238E27FC236}">
                <a16:creationId xmlns:a16="http://schemas.microsoft.com/office/drawing/2014/main" id="{5B9C67BE-1A8D-4F0C-89B6-8B28EDA84E67}"/>
              </a:ext>
            </a:extLst>
          </p:cNvPr>
          <p:cNvGrpSpPr/>
          <p:nvPr/>
        </p:nvGrpSpPr>
        <p:grpSpPr>
          <a:xfrm>
            <a:off x="913548" y="2845144"/>
            <a:ext cx="5182449" cy="937994"/>
            <a:chOff x="2479422" y="4122516"/>
            <a:chExt cx="1886183" cy="937994"/>
          </a:xfrm>
        </p:grpSpPr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40EF57FB-E599-4F58-A29D-E9E1FB98353E}"/>
                </a:ext>
              </a:extLst>
            </p:cNvPr>
            <p:cNvSpPr txBox="1"/>
            <p:nvPr/>
          </p:nvSpPr>
          <p:spPr>
            <a:xfrm>
              <a:off x="2479422" y="4122516"/>
              <a:ext cx="629527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29D1E1DE-E571-4730-ABA1-5F326F0A7D30}"/>
                </a:ext>
              </a:extLst>
            </p:cNvPr>
            <p:cNvSpPr txBox="1"/>
            <p:nvPr/>
          </p:nvSpPr>
          <p:spPr>
            <a:xfrm>
              <a:off x="2479423" y="4414179"/>
              <a:ext cx="18861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Get a modern PowerPoint  Presentation that is beautifully designed.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5" name="Group 11">
            <a:extLst>
              <a:ext uri="{FF2B5EF4-FFF2-40B4-BE49-F238E27FC236}">
                <a16:creationId xmlns:a16="http://schemas.microsoft.com/office/drawing/2014/main" id="{A0E0D158-6299-4DFC-BB7B-B1BBF0FB96EA}"/>
              </a:ext>
            </a:extLst>
          </p:cNvPr>
          <p:cNvGrpSpPr/>
          <p:nvPr/>
        </p:nvGrpSpPr>
        <p:grpSpPr>
          <a:xfrm>
            <a:off x="913550" y="3987537"/>
            <a:ext cx="2813174" cy="1307326"/>
            <a:chOff x="2479422" y="4122516"/>
            <a:chExt cx="1023871" cy="1307326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BB00BD0F-C67F-4F9F-8595-BD4460DFE7E8}"/>
                </a:ext>
              </a:extLst>
            </p:cNvPr>
            <p:cNvSpPr txBox="1"/>
            <p:nvPr/>
          </p:nvSpPr>
          <p:spPr>
            <a:xfrm>
              <a:off x="2479422" y="4122516"/>
              <a:ext cx="629527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0ED0706E-E8AA-46D6-93D7-4D4B5C030C21}"/>
                </a:ext>
              </a:extLst>
            </p:cNvPr>
            <p:cNvSpPr txBox="1"/>
            <p:nvPr/>
          </p:nvSpPr>
          <p:spPr>
            <a:xfrm>
              <a:off x="2479423" y="4414179"/>
              <a:ext cx="10238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Get a modern PowerPoint  Presentation that is beautifully designed 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8" name="TextBox 317">
            <a:extLst>
              <a:ext uri="{FF2B5EF4-FFF2-40B4-BE49-F238E27FC236}">
                <a16:creationId xmlns:a16="http://schemas.microsoft.com/office/drawing/2014/main" id="{93AA812F-15E2-4D30-AABB-CFAC5C42D3EE}"/>
              </a:ext>
            </a:extLst>
          </p:cNvPr>
          <p:cNvSpPr txBox="1"/>
          <p:nvPr/>
        </p:nvSpPr>
        <p:spPr>
          <a:xfrm>
            <a:off x="3934813" y="5814641"/>
            <a:ext cx="2524009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 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701653A4-1F78-450E-A825-9B61915E6490}"/>
              </a:ext>
            </a:extLst>
          </p:cNvPr>
          <p:cNvSpPr txBox="1"/>
          <p:nvPr/>
        </p:nvSpPr>
        <p:spPr>
          <a:xfrm>
            <a:off x="3934813" y="5087740"/>
            <a:ext cx="2524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127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2018-04-05T02:05:23Z</dcterms:modified>
</cp:coreProperties>
</file>