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7" name="Oval 5">
            <a:extLst>
              <a:ext uri="{FF2B5EF4-FFF2-40B4-BE49-F238E27FC236}">
                <a16:creationId xmlns:a16="http://schemas.microsoft.com/office/drawing/2014/main" id="{F57E7C3E-9985-4FD7-828A-96E77B82A0A4}"/>
              </a:ext>
            </a:extLst>
          </p:cNvPr>
          <p:cNvSpPr/>
          <p:nvPr/>
        </p:nvSpPr>
        <p:spPr>
          <a:xfrm>
            <a:off x="997117" y="2140284"/>
            <a:ext cx="1872208" cy="18722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6">
            <a:extLst>
              <a:ext uri="{FF2B5EF4-FFF2-40B4-BE49-F238E27FC236}">
                <a16:creationId xmlns:a16="http://schemas.microsoft.com/office/drawing/2014/main" id="{8CCF264C-786C-43A7-BC9A-4E8882FB9961}"/>
              </a:ext>
            </a:extLst>
          </p:cNvPr>
          <p:cNvSpPr/>
          <p:nvPr/>
        </p:nvSpPr>
        <p:spPr>
          <a:xfrm>
            <a:off x="3772028" y="2140284"/>
            <a:ext cx="1872208" cy="18722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7">
            <a:extLst>
              <a:ext uri="{FF2B5EF4-FFF2-40B4-BE49-F238E27FC236}">
                <a16:creationId xmlns:a16="http://schemas.microsoft.com/office/drawing/2014/main" id="{6ED5BCD2-64C5-4EF1-AB7B-9A29F1424D0F}"/>
              </a:ext>
            </a:extLst>
          </p:cNvPr>
          <p:cNvSpPr/>
          <p:nvPr/>
        </p:nvSpPr>
        <p:spPr>
          <a:xfrm>
            <a:off x="6546939" y="2140284"/>
            <a:ext cx="1872208" cy="18722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val 8">
            <a:extLst>
              <a:ext uri="{FF2B5EF4-FFF2-40B4-BE49-F238E27FC236}">
                <a16:creationId xmlns:a16="http://schemas.microsoft.com/office/drawing/2014/main" id="{BDCF8B1C-6A9F-425A-A29B-06F741AE5544}"/>
              </a:ext>
            </a:extLst>
          </p:cNvPr>
          <p:cNvSpPr/>
          <p:nvPr/>
        </p:nvSpPr>
        <p:spPr>
          <a:xfrm>
            <a:off x="9321850" y="2140284"/>
            <a:ext cx="1872208" cy="18722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1" name="그룹 200">
            <a:extLst>
              <a:ext uri="{FF2B5EF4-FFF2-40B4-BE49-F238E27FC236}">
                <a16:creationId xmlns:a16="http://schemas.microsoft.com/office/drawing/2014/main" id="{211323BC-0BD7-4875-BED4-475B75D6F626}"/>
              </a:ext>
            </a:extLst>
          </p:cNvPr>
          <p:cNvGrpSpPr/>
          <p:nvPr/>
        </p:nvGrpSpPr>
        <p:grpSpPr>
          <a:xfrm>
            <a:off x="9321850" y="2506363"/>
            <a:ext cx="1872208" cy="1152630"/>
            <a:chOff x="6714484" y="2642951"/>
            <a:chExt cx="1872208" cy="1152630"/>
          </a:xfrm>
        </p:grpSpPr>
        <p:sp>
          <p:nvSpPr>
            <p:cNvPr id="202" name="Rectangle 9">
              <a:extLst>
                <a:ext uri="{FF2B5EF4-FFF2-40B4-BE49-F238E27FC236}">
                  <a16:creationId xmlns:a16="http://schemas.microsoft.com/office/drawing/2014/main" id="{C0E2648D-2AC6-418B-882A-7085AC4107AC}"/>
                </a:ext>
              </a:extLst>
            </p:cNvPr>
            <p:cNvSpPr/>
            <p:nvPr/>
          </p:nvSpPr>
          <p:spPr>
            <a:xfrm>
              <a:off x="6714484" y="2964584"/>
              <a:ext cx="187220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3" name="Rectangle 10">
              <a:extLst>
                <a:ext uri="{FF2B5EF4-FFF2-40B4-BE49-F238E27FC236}">
                  <a16:creationId xmlns:a16="http://schemas.microsoft.com/office/drawing/2014/main" id="{8523F917-B8C5-4534-B50D-E691914DC83F}"/>
                </a:ext>
              </a:extLst>
            </p:cNvPr>
            <p:cNvSpPr/>
            <p:nvPr/>
          </p:nvSpPr>
          <p:spPr>
            <a:xfrm>
              <a:off x="6714484" y="2642951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4" name="그룹 203">
            <a:extLst>
              <a:ext uri="{FF2B5EF4-FFF2-40B4-BE49-F238E27FC236}">
                <a16:creationId xmlns:a16="http://schemas.microsoft.com/office/drawing/2014/main" id="{5EA23741-4FEC-4EE8-96CC-264CEB8745BA}"/>
              </a:ext>
            </a:extLst>
          </p:cNvPr>
          <p:cNvGrpSpPr/>
          <p:nvPr/>
        </p:nvGrpSpPr>
        <p:grpSpPr>
          <a:xfrm>
            <a:off x="6546939" y="2519059"/>
            <a:ext cx="1872208" cy="1152630"/>
            <a:chOff x="4698260" y="2655647"/>
            <a:chExt cx="1872208" cy="1152630"/>
          </a:xfrm>
        </p:grpSpPr>
        <p:sp>
          <p:nvSpPr>
            <p:cNvPr id="205" name="Rectangle 15">
              <a:extLst>
                <a:ext uri="{FF2B5EF4-FFF2-40B4-BE49-F238E27FC236}">
                  <a16:creationId xmlns:a16="http://schemas.microsoft.com/office/drawing/2014/main" id="{8010E00B-43CF-4493-8734-8742D2D6E1BB}"/>
                </a:ext>
              </a:extLst>
            </p:cNvPr>
            <p:cNvSpPr/>
            <p:nvPr/>
          </p:nvSpPr>
          <p:spPr>
            <a:xfrm>
              <a:off x="4698260" y="2977280"/>
              <a:ext cx="187220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6" name="Rectangle 16">
              <a:extLst>
                <a:ext uri="{FF2B5EF4-FFF2-40B4-BE49-F238E27FC236}">
                  <a16:creationId xmlns:a16="http://schemas.microsoft.com/office/drawing/2014/main" id="{B6D0DCBC-BEEC-4B76-A9EE-F986461A9C29}"/>
                </a:ext>
              </a:extLst>
            </p:cNvPr>
            <p:cNvSpPr/>
            <p:nvPr/>
          </p:nvSpPr>
          <p:spPr>
            <a:xfrm>
              <a:off x="4698260" y="2655647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7" name="그룹 206">
            <a:extLst>
              <a:ext uri="{FF2B5EF4-FFF2-40B4-BE49-F238E27FC236}">
                <a16:creationId xmlns:a16="http://schemas.microsoft.com/office/drawing/2014/main" id="{75C8636A-D554-476C-BEAC-2EBB6BF5E3DE}"/>
              </a:ext>
            </a:extLst>
          </p:cNvPr>
          <p:cNvGrpSpPr/>
          <p:nvPr/>
        </p:nvGrpSpPr>
        <p:grpSpPr>
          <a:xfrm>
            <a:off x="3772028" y="2531755"/>
            <a:ext cx="1872208" cy="1152630"/>
            <a:chOff x="2682036" y="2668343"/>
            <a:chExt cx="1872208" cy="1152630"/>
          </a:xfrm>
        </p:grpSpPr>
        <p:sp>
          <p:nvSpPr>
            <p:cNvPr id="208" name="Rectangle 17">
              <a:extLst>
                <a:ext uri="{FF2B5EF4-FFF2-40B4-BE49-F238E27FC236}">
                  <a16:creationId xmlns:a16="http://schemas.microsoft.com/office/drawing/2014/main" id="{545F5CD3-8630-4423-9238-151843E34283}"/>
                </a:ext>
              </a:extLst>
            </p:cNvPr>
            <p:cNvSpPr/>
            <p:nvPr/>
          </p:nvSpPr>
          <p:spPr>
            <a:xfrm>
              <a:off x="2682036" y="2989976"/>
              <a:ext cx="187220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9" name="Rectangle 18">
              <a:extLst>
                <a:ext uri="{FF2B5EF4-FFF2-40B4-BE49-F238E27FC236}">
                  <a16:creationId xmlns:a16="http://schemas.microsoft.com/office/drawing/2014/main" id="{B440276E-6A15-4B63-A971-8EFBAC7ECAA8}"/>
                </a:ext>
              </a:extLst>
            </p:cNvPr>
            <p:cNvSpPr/>
            <p:nvPr/>
          </p:nvSpPr>
          <p:spPr>
            <a:xfrm>
              <a:off x="2682036" y="2668343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0" name="그룹 209">
            <a:extLst>
              <a:ext uri="{FF2B5EF4-FFF2-40B4-BE49-F238E27FC236}">
                <a16:creationId xmlns:a16="http://schemas.microsoft.com/office/drawing/2014/main" id="{6FA3CF7B-4A55-442D-B148-BECFB876BCFF}"/>
              </a:ext>
            </a:extLst>
          </p:cNvPr>
          <p:cNvGrpSpPr/>
          <p:nvPr/>
        </p:nvGrpSpPr>
        <p:grpSpPr>
          <a:xfrm>
            <a:off x="997117" y="2544451"/>
            <a:ext cx="1872208" cy="1152630"/>
            <a:chOff x="665812" y="2681039"/>
            <a:chExt cx="1872208" cy="1152630"/>
          </a:xfrm>
        </p:grpSpPr>
        <p:sp>
          <p:nvSpPr>
            <p:cNvPr id="211" name="Rectangle 19">
              <a:extLst>
                <a:ext uri="{FF2B5EF4-FFF2-40B4-BE49-F238E27FC236}">
                  <a16:creationId xmlns:a16="http://schemas.microsoft.com/office/drawing/2014/main" id="{63D47316-DBC5-45BC-9B57-1FF3995F728B}"/>
                </a:ext>
              </a:extLst>
            </p:cNvPr>
            <p:cNvSpPr/>
            <p:nvPr/>
          </p:nvSpPr>
          <p:spPr>
            <a:xfrm>
              <a:off x="665812" y="3002672"/>
              <a:ext cx="187220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12" name="Rectangle 20">
              <a:extLst>
                <a:ext uri="{FF2B5EF4-FFF2-40B4-BE49-F238E27FC236}">
                  <a16:creationId xmlns:a16="http://schemas.microsoft.com/office/drawing/2014/main" id="{B7F85160-2ECA-41BB-BAE5-BB234FFF1FBB}"/>
                </a:ext>
              </a:extLst>
            </p:cNvPr>
            <p:cNvSpPr/>
            <p:nvPr/>
          </p:nvSpPr>
          <p:spPr>
            <a:xfrm>
              <a:off x="665812" y="2681039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3" name="Group 23">
            <a:extLst>
              <a:ext uri="{FF2B5EF4-FFF2-40B4-BE49-F238E27FC236}">
                <a16:creationId xmlns:a16="http://schemas.microsoft.com/office/drawing/2014/main" id="{348859B0-7820-4000-A860-41CA5737A6A5}"/>
              </a:ext>
            </a:extLst>
          </p:cNvPr>
          <p:cNvGrpSpPr/>
          <p:nvPr/>
        </p:nvGrpSpPr>
        <p:grpSpPr>
          <a:xfrm>
            <a:off x="997117" y="4209353"/>
            <a:ext cx="1872208" cy="1745035"/>
            <a:chOff x="715618" y="2025336"/>
            <a:chExt cx="1861670" cy="1745035"/>
          </a:xfrm>
        </p:grpSpPr>
        <p:sp>
          <p:nvSpPr>
            <p:cNvPr id="214" name="Rectangle 24">
              <a:extLst>
                <a:ext uri="{FF2B5EF4-FFF2-40B4-BE49-F238E27FC236}">
                  <a16:creationId xmlns:a16="http://schemas.microsoft.com/office/drawing/2014/main" id="{82071649-28A5-46D5-A0FF-5ABA36336350}"/>
                </a:ext>
              </a:extLst>
            </p:cNvPr>
            <p:cNvSpPr/>
            <p:nvPr/>
          </p:nvSpPr>
          <p:spPr>
            <a:xfrm>
              <a:off x="715618" y="2025336"/>
              <a:ext cx="1861670" cy="307777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5" name="Rectangle 25">
              <a:extLst>
                <a:ext uri="{FF2B5EF4-FFF2-40B4-BE49-F238E27FC236}">
                  <a16:creationId xmlns:a16="http://schemas.microsoft.com/office/drawing/2014/main" id="{EAD9842D-8F0A-4F07-88A0-D2817ED682EC}"/>
                </a:ext>
              </a:extLst>
            </p:cNvPr>
            <p:cNvSpPr/>
            <p:nvPr/>
          </p:nvSpPr>
          <p:spPr>
            <a:xfrm>
              <a:off x="715618" y="2385376"/>
              <a:ext cx="1861670" cy="138499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6" name="Group 26">
            <a:extLst>
              <a:ext uri="{FF2B5EF4-FFF2-40B4-BE49-F238E27FC236}">
                <a16:creationId xmlns:a16="http://schemas.microsoft.com/office/drawing/2014/main" id="{72C7827F-C326-4494-A5D6-2C5A3C4F4E61}"/>
              </a:ext>
            </a:extLst>
          </p:cNvPr>
          <p:cNvGrpSpPr/>
          <p:nvPr/>
        </p:nvGrpSpPr>
        <p:grpSpPr>
          <a:xfrm>
            <a:off x="3772028" y="4209353"/>
            <a:ext cx="1872208" cy="1745035"/>
            <a:chOff x="715618" y="2025336"/>
            <a:chExt cx="1861670" cy="1745035"/>
          </a:xfrm>
        </p:grpSpPr>
        <p:sp>
          <p:nvSpPr>
            <p:cNvPr id="217" name="Rectangle 27">
              <a:extLst>
                <a:ext uri="{FF2B5EF4-FFF2-40B4-BE49-F238E27FC236}">
                  <a16:creationId xmlns:a16="http://schemas.microsoft.com/office/drawing/2014/main" id="{4BD599DB-3D6F-4866-8331-79E8920E760B}"/>
                </a:ext>
              </a:extLst>
            </p:cNvPr>
            <p:cNvSpPr/>
            <p:nvPr/>
          </p:nvSpPr>
          <p:spPr>
            <a:xfrm>
              <a:off x="715618" y="2025336"/>
              <a:ext cx="1861670" cy="307777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8" name="Rectangle 28">
              <a:extLst>
                <a:ext uri="{FF2B5EF4-FFF2-40B4-BE49-F238E27FC236}">
                  <a16:creationId xmlns:a16="http://schemas.microsoft.com/office/drawing/2014/main" id="{D86298AA-0524-44B9-A8E2-4E810722071A}"/>
                </a:ext>
              </a:extLst>
            </p:cNvPr>
            <p:cNvSpPr/>
            <p:nvPr/>
          </p:nvSpPr>
          <p:spPr>
            <a:xfrm>
              <a:off x="715618" y="2385376"/>
              <a:ext cx="1861670" cy="138499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9" name="Group 29">
            <a:extLst>
              <a:ext uri="{FF2B5EF4-FFF2-40B4-BE49-F238E27FC236}">
                <a16:creationId xmlns:a16="http://schemas.microsoft.com/office/drawing/2014/main" id="{06DA9BAB-2DC9-4B05-9116-D03C46E6CD2A}"/>
              </a:ext>
            </a:extLst>
          </p:cNvPr>
          <p:cNvGrpSpPr/>
          <p:nvPr/>
        </p:nvGrpSpPr>
        <p:grpSpPr>
          <a:xfrm>
            <a:off x="6546939" y="4209353"/>
            <a:ext cx="1872208" cy="1745035"/>
            <a:chOff x="715618" y="2025336"/>
            <a:chExt cx="1861670" cy="1745035"/>
          </a:xfrm>
        </p:grpSpPr>
        <p:sp>
          <p:nvSpPr>
            <p:cNvPr id="220" name="Rectangle 30">
              <a:extLst>
                <a:ext uri="{FF2B5EF4-FFF2-40B4-BE49-F238E27FC236}">
                  <a16:creationId xmlns:a16="http://schemas.microsoft.com/office/drawing/2014/main" id="{D9106FA4-44E4-455B-9E01-0DF3A2C5EFCD}"/>
                </a:ext>
              </a:extLst>
            </p:cNvPr>
            <p:cNvSpPr/>
            <p:nvPr/>
          </p:nvSpPr>
          <p:spPr>
            <a:xfrm>
              <a:off x="715618" y="2025336"/>
              <a:ext cx="1861670" cy="307777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1" name="Rectangle 31">
              <a:extLst>
                <a:ext uri="{FF2B5EF4-FFF2-40B4-BE49-F238E27FC236}">
                  <a16:creationId xmlns:a16="http://schemas.microsoft.com/office/drawing/2014/main" id="{E59FE95B-1B98-4C04-818D-6972F8B2CD2B}"/>
                </a:ext>
              </a:extLst>
            </p:cNvPr>
            <p:cNvSpPr/>
            <p:nvPr/>
          </p:nvSpPr>
          <p:spPr>
            <a:xfrm>
              <a:off x="715618" y="2385376"/>
              <a:ext cx="1861670" cy="138499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2" name="Group 32">
            <a:extLst>
              <a:ext uri="{FF2B5EF4-FFF2-40B4-BE49-F238E27FC236}">
                <a16:creationId xmlns:a16="http://schemas.microsoft.com/office/drawing/2014/main" id="{A9AE760C-7805-4F92-A9F9-FED47317B2CC}"/>
              </a:ext>
            </a:extLst>
          </p:cNvPr>
          <p:cNvGrpSpPr/>
          <p:nvPr/>
        </p:nvGrpSpPr>
        <p:grpSpPr>
          <a:xfrm>
            <a:off x="9321850" y="4209353"/>
            <a:ext cx="1872208" cy="1745035"/>
            <a:chOff x="715618" y="2025336"/>
            <a:chExt cx="1861670" cy="1745035"/>
          </a:xfrm>
        </p:grpSpPr>
        <p:sp>
          <p:nvSpPr>
            <p:cNvPr id="223" name="Rectangle 33">
              <a:extLst>
                <a:ext uri="{FF2B5EF4-FFF2-40B4-BE49-F238E27FC236}">
                  <a16:creationId xmlns:a16="http://schemas.microsoft.com/office/drawing/2014/main" id="{1CBCF67B-D5A2-44CF-ACAF-F6A54DC90367}"/>
                </a:ext>
              </a:extLst>
            </p:cNvPr>
            <p:cNvSpPr/>
            <p:nvPr/>
          </p:nvSpPr>
          <p:spPr>
            <a:xfrm>
              <a:off x="715618" y="2025336"/>
              <a:ext cx="1861670" cy="307777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4" name="Rectangle 34">
              <a:extLst>
                <a:ext uri="{FF2B5EF4-FFF2-40B4-BE49-F238E27FC236}">
                  <a16:creationId xmlns:a16="http://schemas.microsoft.com/office/drawing/2014/main" id="{77D5219E-3A99-420C-B5EF-ADF757CD75D8}"/>
                </a:ext>
              </a:extLst>
            </p:cNvPr>
            <p:cNvSpPr/>
            <p:nvPr/>
          </p:nvSpPr>
          <p:spPr>
            <a:xfrm>
              <a:off x="715618" y="2385376"/>
              <a:ext cx="1861670" cy="138499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204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2018-04-26T06:40:20Z</dcterms:modified>
</cp:coreProperties>
</file>