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61" name="그룹 260">
            <a:extLst>
              <a:ext uri="{FF2B5EF4-FFF2-40B4-BE49-F238E27FC236}">
                <a16:creationId xmlns:a16="http://schemas.microsoft.com/office/drawing/2014/main" id="{A92C48BC-3346-420F-AACF-CE4068ABC58A}"/>
              </a:ext>
            </a:extLst>
          </p:cNvPr>
          <p:cNvGrpSpPr/>
          <p:nvPr/>
        </p:nvGrpSpPr>
        <p:grpSpPr>
          <a:xfrm>
            <a:off x="891037" y="3499064"/>
            <a:ext cx="10384574" cy="936104"/>
            <a:chOff x="891037" y="3385183"/>
            <a:chExt cx="10384574" cy="936104"/>
          </a:xfrm>
        </p:grpSpPr>
        <p:sp>
          <p:nvSpPr>
            <p:cNvPr id="262" name="Oval 11">
              <a:extLst>
                <a:ext uri="{FF2B5EF4-FFF2-40B4-BE49-F238E27FC236}">
                  <a16:creationId xmlns:a16="http://schemas.microsoft.com/office/drawing/2014/main" id="{D6D9F6E6-8DE2-431D-892F-38B627E832B7}"/>
                </a:ext>
              </a:extLst>
            </p:cNvPr>
            <p:cNvSpPr/>
            <p:nvPr/>
          </p:nvSpPr>
          <p:spPr>
            <a:xfrm>
              <a:off x="891037" y="3474607"/>
              <a:ext cx="2484289" cy="736452"/>
            </a:xfrm>
            <a:custGeom>
              <a:avLst/>
              <a:gdLst/>
              <a:ahLst/>
              <a:cxnLst/>
              <a:rect l="l" t="t" r="r" b="b"/>
              <a:pathLst>
                <a:path w="2484289" h="736452">
                  <a:moveTo>
                    <a:pt x="2116063" y="0"/>
                  </a:moveTo>
                  <a:cubicBezTo>
                    <a:pt x="2319429" y="0"/>
                    <a:pt x="2484289" y="164860"/>
                    <a:pt x="2484289" y="368226"/>
                  </a:cubicBezTo>
                  <a:cubicBezTo>
                    <a:pt x="2484289" y="571592"/>
                    <a:pt x="2319429" y="736452"/>
                    <a:pt x="2116063" y="736452"/>
                  </a:cubicBezTo>
                  <a:cubicBezTo>
                    <a:pt x="1936555" y="736452"/>
                    <a:pt x="1787048" y="608005"/>
                    <a:pt x="1754863" y="437925"/>
                  </a:cubicBezTo>
                  <a:lnTo>
                    <a:pt x="346009" y="437925"/>
                  </a:lnTo>
                  <a:cubicBezTo>
                    <a:pt x="318800" y="502742"/>
                    <a:pt x="254724" y="548245"/>
                    <a:pt x="180020" y="548245"/>
                  </a:cubicBezTo>
                  <a:cubicBezTo>
                    <a:pt x="80598" y="548245"/>
                    <a:pt x="0" y="467647"/>
                    <a:pt x="0" y="368225"/>
                  </a:cubicBezTo>
                  <a:cubicBezTo>
                    <a:pt x="0" y="268803"/>
                    <a:pt x="80598" y="188205"/>
                    <a:pt x="180020" y="188205"/>
                  </a:cubicBezTo>
                  <a:cubicBezTo>
                    <a:pt x="254724" y="188205"/>
                    <a:pt x="318801" y="233709"/>
                    <a:pt x="346009" y="298526"/>
                  </a:cubicBezTo>
                  <a:lnTo>
                    <a:pt x="1754863" y="298526"/>
                  </a:lnTo>
                  <a:cubicBezTo>
                    <a:pt x="1787049" y="128447"/>
                    <a:pt x="1936556" y="0"/>
                    <a:pt x="2116063" y="0"/>
                  </a:cubicBezTo>
                  <a:close/>
                </a:path>
              </a:pathLst>
            </a:custGeom>
            <a:solidFill>
              <a:schemeClr val="accent6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63" name="Oval 11">
              <a:extLst>
                <a:ext uri="{FF2B5EF4-FFF2-40B4-BE49-F238E27FC236}">
                  <a16:creationId xmlns:a16="http://schemas.microsoft.com/office/drawing/2014/main" id="{4FAAF4FD-9CD1-49E9-BEA3-FEA898F73382}"/>
                </a:ext>
              </a:extLst>
            </p:cNvPr>
            <p:cNvSpPr/>
            <p:nvPr/>
          </p:nvSpPr>
          <p:spPr>
            <a:xfrm>
              <a:off x="2839789" y="3485009"/>
              <a:ext cx="2484289" cy="736452"/>
            </a:xfrm>
            <a:custGeom>
              <a:avLst/>
              <a:gdLst/>
              <a:ahLst/>
              <a:cxnLst/>
              <a:rect l="l" t="t" r="r" b="b"/>
              <a:pathLst>
                <a:path w="2484289" h="736452">
                  <a:moveTo>
                    <a:pt x="2116063" y="0"/>
                  </a:moveTo>
                  <a:cubicBezTo>
                    <a:pt x="2319429" y="0"/>
                    <a:pt x="2484289" y="164860"/>
                    <a:pt x="2484289" y="368226"/>
                  </a:cubicBezTo>
                  <a:cubicBezTo>
                    <a:pt x="2484289" y="571592"/>
                    <a:pt x="2319429" y="736452"/>
                    <a:pt x="2116063" y="736452"/>
                  </a:cubicBezTo>
                  <a:cubicBezTo>
                    <a:pt x="1936555" y="736452"/>
                    <a:pt x="1787048" y="608005"/>
                    <a:pt x="1754863" y="437925"/>
                  </a:cubicBezTo>
                  <a:lnTo>
                    <a:pt x="346009" y="437925"/>
                  </a:lnTo>
                  <a:cubicBezTo>
                    <a:pt x="318800" y="502742"/>
                    <a:pt x="254724" y="548245"/>
                    <a:pt x="180020" y="548245"/>
                  </a:cubicBezTo>
                  <a:cubicBezTo>
                    <a:pt x="80598" y="548245"/>
                    <a:pt x="0" y="467647"/>
                    <a:pt x="0" y="368225"/>
                  </a:cubicBezTo>
                  <a:cubicBezTo>
                    <a:pt x="0" y="268803"/>
                    <a:pt x="80598" y="188205"/>
                    <a:pt x="180020" y="188205"/>
                  </a:cubicBezTo>
                  <a:cubicBezTo>
                    <a:pt x="254724" y="188205"/>
                    <a:pt x="318801" y="233709"/>
                    <a:pt x="346009" y="298526"/>
                  </a:cubicBezTo>
                  <a:lnTo>
                    <a:pt x="1754863" y="298526"/>
                  </a:lnTo>
                  <a:cubicBezTo>
                    <a:pt x="1787049" y="128447"/>
                    <a:pt x="1936556" y="0"/>
                    <a:pt x="2116063" y="0"/>
                  </a:cubicBezTo>
                  <a:close/>
                </a:path>
              </a:pathLst>
            </a:custGeom>
            <a:solidFill>
              <a:schemeClr val="accent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64" name="Oval 11">
              <a:extLst>
                <a:ext uri="{FF2B5EF4-FFF2-40B4-BE49-F238E27FC236}">
                  <a16:creationId xmlns:a16="http://schemas.microsoft.com/office/drawing/2014/main" id="{306AF7FC-9940-47B9-9BDD-1F60460DD3B2}"/>
                </a:ext>
              </a:extLst>
            </p:cNvPr>
            <p:cNvSpPr/>
            <p:nvPr/>
          </p:nvSpPr>
          <p:spPr>
            <a:xfrm>
              <a:off x="4788541" y="3485009"/>
              <a:ext cx="2484289" cy="736452"/>
            </a:xfrm>
            <a:custGeom>
              <a:avLst/>
              <a:gdLst/>
              <a:ahLst/>
              <a:cxnLst/>
              <a:rect l="l" t="t" r="r" b="b"/>
              <a:pathLst>
                <a:path w="2484289" h="736452">
                  <a:moveTo>
                    <a:pt x="2116063" y="0"/>
                  </a:moveTo>
                  <a:cubicBezTo>
                    <a:pt x="2319429" y="0"/>
                    <a:pt x="2484289" y="164860"/>
                    <a:pt x="2484289" y="368226"/>
                  </a:cubicBezTo>
                  <a:cubicBezTo>
                    <a:pt x="2484289" y="571592"/>
                    <a:pt x="2319429" y="736452"/>
                    <a:pt x="2116063" y="736452"/>
                  </a:cubicBezTo>
                  <a:cubicBezTo>
                    <a:pt x="1936555" y="736452"/>
                    <a:pt x="1787048" y="608005"/>
                    <a:pt x="1754863" y="437925"/>
                  </a:cubicBezTo>
                  <a:lnTo>
                    <a:pt x="346009" y="437925"/>
                  </a:lnTo>
                  <a:cubicBezTo>
                    <a:pt x="318800" y="502742"/>
                    <a:pt x="254724" y="548245"/>
                    <a:pt x="180020" y="548245"/>
                  </a:cubicBezTo>
                  <a:cubicBezTo>
                    <a:pt x="80598" y="548245"/>
                    <a:pt x="0" y="467647"/>
                    <a:pt x="0" y="368225"/>
                  </a:cubicBezTo>
                  <a:cubicBezTo>
                    <a:pt x="0" y="268803"/>
                    <a:pt x="80598" y="188205"/>
                    <a:pt x="180020" y="188205"/>
                  </a:cubicBezTo>
                  <a:cubicBezTo>
                    <a:pt x="254724" y="188205"/>
                    <a:pt x="318801" y="233709"/>
                    <a:pt x="346009" y="298526"/>
                  </a:cubicBezTo>
                  <a:lnTo>
                    <a:pt x="1754863" y="298526"/>
                  </a:lnTo>
                  <a:cubicBezTo>
                    <a:pt x="1787049" y="128447"/>
                    <a:pt x="1936556" y="0"/>
                    <a:pt x="2116063" y="0"/>
                  </a:cubicBezTo>
                  <a:close/>
                </a:path>
              </a:pathLst>
            </a:custGeom>
            <a:solidFill>
              <a:schemeClr val="accent2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65" name="Oval 11">
              <a:extLst>
                <a:ext uri="{FF2B5EF4-FFF2-40B4-BE49-F238E27FC236}">
                  <a16:creationId xmlns:a16="http://schemas.microsoft.com/office/drawing/2014/main" id="{F0860D94-7DF9-4592-93ED-3BECECDFD8FA}"/>
                </a:ext>
              </a:extLst>
            </p:cNvPr>
            <p:cNvSpPr/>
            <p:nvPr/>
          </p:nvSpPr>
          <p:spPr>
            <a:xfrm>
              <a:off x="6737293" y="3485009"/>
              <a:ext cx="2484289" cy="736452"/>
            </a:xfrm>
            <a:custGeom>
              <a:avLst/>
              <a:gdLst/>
              <a:ahLst/>
              <a:cxnLst/>
              <a:rect l="l" t="t" r="r" b="b"/>
              <a:pathLst>
                <a:path w="2484289" h="736452">
                  <a:moveTo>
                    <a:pt x="2116063" y="0"/>
                  </a:moveTo>
                  <a:cubicBezTo>
                    <a:pt x="2319429" y="0"/>
                    <a:pt x="2484289" y="164860"/>
                    <a:pt x="2484289" y="368226"/>
                  </a:cubicBezTo>
                  <a:cubicBezTo>
                    <a:pt x="2484289" y="571592"/>
                    <a:pt x="2319429" y="736452"/>
                    <a:pt x="2116063" y="736452"/>
                  </a:cubicBezTo>
                  <a:cubicBezTo>
                    <a:pt x="1936555" y="736452"/>
                    <a:pt x="1787048" y="608005"/>
                    <a:pt x="1754863" y="437925"/>
                  </a:cubicBezTo>
                  <a:lnTo>
                    <a:pt x="346009" y="437925"/>
                  </a:lnTo>
                  <a:cubicBezTo>
                    <a:pt x="318800" y="502742"/>
                    <a:pt x="254724" y="548245"/>
                    <a:pt x="180020" y="548245"/>
                  </a:cubicBezTo>
                  <a:cubicBezTo>
                    <a:pt x="80598" y="548245"/>
                    <a:pt x="0" y="467647"/>
                    <a:pt x="0" y="368225"/>
                  </a:cubicBezTo>
                  <a:cubicBezTo>
                    <a:pt x="0" y="268803"/>
                    <a:pt x="80598" y="188205"/>
                    <a:pt x="180020" y="188205"/>
                  </a:cubicBezTo>
                  <a:cubicBezTo>
                    <a:pt x="254724" y="188205"/>
                    <a:pt x="318801" y="233709"/>
                    <a:pt x="346009" y="298526"/>
                  </a:cubicBezTo>
                  <a:lnTo>
                    <a:pt x="1754863" y="298526"/>
                  </a:lnTo>
                  <a:cubicBezTo>
                    <a:pt x="1787049" y="128447"/>
                    <a:pt x="1936556" y="0"/>
                    <a:pt x="2116063" y="0"/>
                  </a:cubicBezTo>
                  <a:close/>
                </a:path>
              </a:pathLst>
            </a:custGeom>
            <a:solidFill>
              <a:schemeClr val="accent3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66" name="Oval 11">
              <a:extLst>
                <a:ext uri="{FF2B5EF4-FFF2-40B4-BE49-F238E27FC236}">
                  <a16:creationId xmlns:a16="http://schemas.microsoft.com/office/drawing/2014/main" id="{481F7435-7B9C-4A6D-8FBC-874B120BB490}"/>
                </a:ext>
              </a:extLst>
            </p:cNvPr>
            <p:cNvSpPr/>
            <p:nvPr/>
          </p:nvSpPr>
          <p:spPr>
            <a:xfrm>
              <a:off x="8686045" y="3485009"/>
              <a:ext cx="2484289" cy="736452"/>
            </a:xfrm>
            <a:custGeom>
              <a:avLst/>
              <a:gdLst/>
              <a:ahLst/>
              <a:cxnLst/>
              <a:rect l="l" t="t" r="r" b="b"/>
              <a:pathLst>
                <a:path w="2484289" h="736452">
                  <a:moveTo>
                    <a:pt x="2116063" y="0"/>
                  </a:moveTo>
                  <a:cubicBezTo>
                    <a:pt x="2319429" y="0"/>
                    <a:pt x="2484289" y="164860"/>
                    <a:pt x="2484289" y="368226"/>
                  </a:cubicBezTo>
                  <a:cubicBezTo>
                    <a:pt x="2484289" y="571592"/>
                    <a:pt x="2319429" y="736452"/>
                    <a:pt x="2116063" y="736452"/>
                  </a:cubicBezTo>
                  <a:cubicBezTo>
                    <a:pt x="1936555" y="736452"/>
                    <a:pt x="1787048" y="608005"/>
                    <a:pt x="1754863" y="437925"/>
                  </a:cubicBezTo>
                  <a:lnTo>
                    <a:pt x="346009" y="437925"/>
                  </a:lnTo>
                  <a:cubicBezTo>
                    <a:pt x="318800" y="502742"/>
                    <a:pt x="254724" y="548245"/>
                    <a:pt x="180020" y="548245"/>
                  </a:cubicBezTo>
                  <a:cubicBezTo>
                    <a:pt x="80598" y="548245"/>
                    <a:pt x="0" y="467647"/>
                    <a:pt x="0" y="368225"/>
                  </a:cubicBezTo>
                  <a:cubicBezTo>
                    <a:pt x="0" y="268803"/>
                    <a:pt x="80598" y="188205"/>
                    <a:pt x="180020" y="188205"/>
                  </a:cubicBezTo>
                  <a:cubicBezTo>
                    <a:pt x="254724" y="188205"/>
                    <a:pt x="318801" y="233709"/>
                    <a:pt x="346009" y="298526"/>
                  </a:cubicBezTo>
                  <a:lnTo>
                    <a:pt x="1754863" y="298526"/>
                  </a:lnTo>
                  <a:cubicBezTo>
                    <a:pt x="1787049" y="128447"/>
                    <a:pt x="1936556" y="0"/>
                    <a:pt x="2116063" y="0"/>
                  </a:cubicBezTo>
                  <a:close/>
                </a:path>
              </a:pathLst>
            </a:custGeom>
            <a:solidFill>
              <a:schemeClr val="accent4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67" name="Oval 29">
              <a:extLst>
                <a:ext uri="{FF2B5EF4-FFF2-40B4-BE49-F238E27FC236}">
                  <a16:creationId xmlns:a16="http://schemas.microsoft.com/office/drawing/2014/main" id="{64F74A71-7E4F-48CE-9D8A-6FC7B349F40E}"/>
                </a:ext>
              </a:extLst>
            </p:cNvPr>
            <p:cNvSpPr/>
            <p:nvPr/>
          </p:nvSpPr>
          <p:spPr>
            <a:xfrm>
              <a:off x="10339507" y="3385183"/>
              <a:ext cx="936104" cy="936104"/>
            </a:xfrm>
            <a:prstGeom prst="ellipse">
              <a:avLst/>
            </a:prstGeom>
            <a:solidFill>
              <a:schemeClr val="accent4"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68" name="Oval 30">
              <a:extLst>
                <a:ext uri="{FF2B5EF4-FFF2-40B4-BE49-F238E27FC236}">
                  <a16:creationId xmlns:a16="http://schemas.microsoft.com/office/drawing/2014/main" id="{B81BD656-720A-4B08-AB7B-B3A30407DE11}"/>
                </a:ext>
              </a:extLst>
            </p:cNvPr>
            <p:cNvSpPr/>
            <p:nvPr/>
          </p:nvSpPr>
          <p:spPr>
            <a:xfrm>
              <a:off x="10637064" y="3682740"/>
              <a:ext cx="340990" cy="3409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69" name="Group 36">
            <a:extLst>
              <a:ext uri="{FF2B5EF4-FFF2-40B4-BE49-F238E27FC236}">
                <a16:creationId xmlns:a16="http://schemas.microsoft.com/office/drawing/2014/main" id="{5A9D7C74-EC14-4273-9CEC-03EAF9B061AB}"/>
              </a:ext>
            </a:extLst>
          </p:cNvPr>
          <p:cNvGrpSpPr/>
          <p:nvPr/>
        </p:nvGrpSpPr>
        <p:grpSpPr>
          <a:xfrm>
            <a:off x="891037" y="1851604"/>
            <a:ext cx="2002019" cy="1404518"/>
            <a:chOff x="731302" y="4139408"/>
            <a:chExt cx="1834846" cy="1404518"/>
          </a:xfrm>
        </p:grpSpPr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EAAA3222-298D-421F-8E8D-51D4BC9C9441}"/>
                </a:ext>
              </a:extLst>
            </p:cNvPr>
            <p:cNvSpPr txBox="1"/>
            <p:nvPr/>
          </p:nvSpPr>
          <p:spPr>
            <a:xfrm>
              <a:off x="751322" y="4897595"/>
              <a:ext cx="1814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8EC515D9-C9C5-4711-9AB5-4F47F054A987}"/>
                </a:ext>
              </a:extLst>
            </p:cNvPr>
            <p:cNvSpPr txBox="1"/>
            <p:nvPr/>
          </p:nvSpPr>
          <p:spPr>
            <a:xfrm>
              <a:off x="731302" y="4629602"/>
              <a:ext cx="182447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9CB9BFF2-AF17-4BA5-BD54-4D731E4CAB6D}"/>
                </a:ext>
              </a:extLst>
            </p:cNvPr>
            <p:cNvSpPr txBox="1"/>
            <p:nvPr/>
          </p:nvSpPr>
          <p:spPr>
            <a:xfrm>
              <a:off x="731302" y="4139408"/>
              <a:ext cx="1824474" cy="492443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algn="r"/>
              <a:r>
                <a:rPr lang="en-US" altLang="ko-KR" sz="3200" b="1" dirty="0">
                  <a:solidFill>
                    <a:schemeClr val="accent6"/>
                  </a:solidFill>
                  <a:cs typeface="Arial" pitchFamily="34" charset="0"/>
                </a:rPr>
                <a:t>2015</a:t>
              </a:r>
              <a:endParaRPr lang="ko-KR" altLang="en-US" sz="32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273" name="Group 55">
            <a:extLst>
              <a:ext uri="{FF2B5EF4-FFF2-40B4-BE49-F238E27FC236}">
                <a16:creationId xmlns:a16="http://schemas.microsoft.com/office/drawing/2014/main" id="{0E0A4E66-A172-41FC-84B8-7B490B0C33B0}"/>
              </a:ext>
            </a:extLst>
          </p:cNvPr>
          <p:cNvGrpSpPr/>
          <p:nvPr/>
        </p:nvGrpSpPr>
        <p:grpSpPr>
          <a:xfrm>
            <a:off x="4800630" y="1889530"/>
            <a:ext cx="2002019" cy="1404518"/>
            <a:chOff x="731302" y="4139408"/>
            <a:chExt cx="1834846" cy="1404518"/>
          </a:xfrm>
        </p:grpSpPr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AD8D6AFB-58EC-483B-8FDE-6448188AACED}"/>
                </a:ext>
              </a:extLst>
            </p:cNvPr>
            <p:cNvSpPr txBox="1"/>
            <p:nvPr/>
          </p:nvSpPr>
          <p:spPr>
            <a:xfrm>
              <a:off x="751322" y="4897595"/>
              <a:ext cx="1814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5908C0EA-138A-4B1C-B2C7-9DE15FED89A7}"/>
                </a:ext>
              </a:extLst>
            </p:cNvPr>
            <p:cNvSpPr txBox="1"/>
            <p:nvPr/>
          </p:nvSpPr>
          <p:spPr>
            <a:xfrm>
              <a:off x="731302" y="4629602"/>
              <a:ext cx="182447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81590A7B-8395-430F-A4CF-DFBF7CCA571A}"/>
                </a:ext>
              </a:extLst>
            </p:cNvPr>
            <p:cNvSpPr txBox="1"/>
            <p:nvPr/>
          </p:nvSpPr>
          <p:spPr>
            <a:xfrm>
              <a:off x="731302" y="4139408"/>
              <a:ext cx="1824474" cy="492443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algn="r"/>
              <a:r>
                <a:rPr lang="en-US" altLang="ko-KR" sz="3200" b="1" dirty="0">
                  <a:solidFill>
                    <a:schemeClr val="accent2"/>
                  </a:solidFill>
                  <a:cs typeface="Arial" pitchFamily="34" charset="0"/>
                </a:rPr>
                <a:t>2017</a:t>
              </a:r>
              <a:endParaRPr lang="ko-KR" altLang="en-US" sz="3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77" name="Group 59">
            <a:extLst>
              <a:ext uri="{FF2B5EF4-FFF2-40B4-BE49-F238E27FC236}">
                <a16:creationId xmlns:a16="http://schemas.microsoft.com/office/drawing/2014/main" id="{E0844EDE-85EF-4881-9E15-C56B9F50E40B}"/>
              </a:ext>
            </a:extLst>
          </p:cNvPr>
          <p:cNvGrpSpPr/>
          <p:nvPr/>
        </p:nvGrpSpPr>
        <p:grpSpPr>
          <a:xfrm>
            <a:off x="8877395" y="4557963"/>
            <a:ext cx="1971579" cy="1404518"/>
            <a:chOff x="731302" y="4139408"/>
            <a:chExt cx="1834846" cy="1404518"/>
          </a:xfrm>
        </p:grpSpPr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DD171260-D22E-4045-857A-C67EB4DF8C55}"/>
                </a:ext>
              </a:extLst>
            </p:cNvPr>
            <p:cNvSpPr txBox="1"/>
            <p:nvPr/>
          </p:nvSpPr>
          <p:spPr>
            <a:xfrm>
              <a:off x="751322" y="4897595"/>
              <a:ext cx="1814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FF72E366-2CCB-4527-9DF0-7B194D639F11}"/>
                </a:ext>
              </a:extLst>
            </p:cNvPr>
            <p:cNvSpPr txBox="1"/>
            <p:nvPr/>
          </p:nvSpPr>
          <p:spPr>
            <a:xfrm>
              <a:off x="731302" y="4629602"/>
              <a:ext cx="182447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A7CB1FA1-85A3-48E1-A946-80C85C3CB743}"/>
                </a:ext>
              </a:extLst>
            </p:cNvPr>
            <p:cNvSpPr txBox="1"/>
            <p:nvPr/>
          </p:nvSpPr>
          <p:spPr>
            <a:xfrm>
              <a:off x="731302" y="4139408"/>
              <a:ext cx="1824474" cy="492443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accent3"/>
                  </a:solidFill>
                  <a:cs typeface="Arial" pitchFamily="34" charset="0"/>
                </a:rPr>
                <a:t>2018</a:t>
              </a:r>
              <a:endParaRPr lang="ko-KR" altLang="en-US" sz="3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81" name="Group 63">
            <a:extLst>
              <a:ext uri="{FF2B5EF4-FFF2-40B4-BE49-F238E27FC236}">
                <a16:creationId xmlns:a16="http://schemas.microsoft.com/office/drawing/2014/main" id="{60B6B151-8223-4263-915D-7A1CB565A06A}"/>
              </a:ext>
            </a:extLst>
          </p:cNvPr>
          <p:cNvGrpSpPr/>
          <p:nvPr/>
        </p:nvGrpSpPr>
        <p:grpSpPr>
          <a:xfrm>
            <a:off x="8710223" y="1886698"/>
            <a:ext cx="2002019" cy="1404518"/>
            <a:chOff x="731302" y="4139408"/>
            <a:chExt cx="1834846" cy="1404518"/>
          </a:xfrm>
        </p:grpSpPr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7414BCF1-CDC3-4CD5-A15D-FD2B8E515ADE}"/>
                </a:ext>
              </a:extLst>
            </p:cNvPr>
            <p:cNvSpPr txBox="1"/>
            <p:nvPr/>
          </p:nvSpPr>
          <p:spPr>
            <a:xfrm>
              <a:off x="751322" y="4897595"/>
              <a:ext cx="1814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D2674202-8E24-466F-A26E-226C8BD7AA43}"/>
                </a:ext>
              </a:extLst>
            </p:cNvPr>
            <p:cNvSpPr txBox="1"/>
            <p:nvPr/>
          </p:nvSpPr>
          <p:spPr>
            <a:xfrm>
              <a:off x="731302" y="4629602"/>
              <a:ext cx="182447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D5878C3C-DFFE-45E8-BFD0-27D8244C357E}"/>
                </a:ext>
              </a:extLst>
            </p:cNvPr>
            <p:cNvSpPr txBox="1"/>
            <p:nvPr/>
          </p:nvSpPr>
          <p:spPr>
            <a:xfrm>
              <a:off x="731302" y="4139408"/>
              <a:ext cx="1824474" cy="492443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algn="r"/>
              <a:r>
                <a:rPr lang="en-US" altLang="ko-KR" sz="3200" b="1" dirty="0">
                  <a:solidFill>
                    <a:schemeClr val="accent4"/>
                  </a:solidFill>
                  <a:cs typeface="Arial" pitchFamily="34" charset="0"/>
                </a:rPr>
                <a:t>2019</a:t>
              </a:r>
              <a:endParaRPr lang="ko-KR" altLang="en-US" sz="3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285" name="Group 36">
            <a:extLst>
              <a:ext uri="{FF2B5EF4-FFF2-40B4-BE49-F238E27FC236}">
                <a16:creationId xmlns:a16="http://schemas.microsoft.com/office/drawing/2014/main" id="{4215AFDA-FC6E-47EE-B8F2-2FA2A9E4A4B5}"/>
              </a:ext>
            </a:extLst>
          </p:cNvPr>
          <p:cNvGrpSpPr/>
          <p:nvPr/>
        </p:nvGrpSpPr>
        <p:grpSpPr>
          <a:xfrm>
            <a:off x="4967802" y="4713195"/>
            <a:ext cx="1971579" cy="1404518"/>
            <a:chOff x="731302" y="4139408"/>
            <a:chExt cx="1834846" cy="1404518"/>
          </a:xfrm>
        </p:grpSpPr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98035455-22A9-4D29-9E2E-09C81DFE3868}"/>
                </a:ext>
              </a:extLst>
            </p:cNvPr>
            <p:cNvSpPr txBox="1"/>
            <p:nvPr/>
          </p:nvSpPr>
          <p:spPr>
            <a:xfrm>
              <a:off x="751322" y="4897595"/>
              <a:ext cx="1814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7C58BB1B-B435-4F22-8E36-64684F1A7778}"/>
                </a:ext>
              </a:extLst>
            </p:cNvPr>
            <p:cNvSpPr txBox="1"/>
            <p:nvPr/>
          </p:nvSpPr>
          <p:spPr>
            <a:xfrm>
              <a:off x="731302" y="4629602"/>
              <a:ext cx="182447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2B18DC63-9227-48CB-A0D2-CD4058BCA469}"/>
                </a:ext>
              </a:extLst>
            </p:cNvPr>
            <p:cNvSpPr txBox="1"/>
            <p:nvPr/>
          </p:nvSpPr>
          <p:spPr>
            <a:xfrm>
              <a:off x="731302" y="4139408"/>
              <a:ext cx="1824474" cy="492443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accent1"/>
                  </a:solidFill>
                  <a:cs typeface="Arial" pitchFamily="34" charset="0"/>
                </a:rPr>
                <a:t>2016</a:t>
              </a:r>
              <a:endParaRPr lang="ko-KR" altLang="en-US" sz="3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11217</TotalTime>
  <Words>80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2018-04-23T02:52:31Z</dcterms:modified>
</cp:coreProperties>
</file>