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7" name="Teardrop 4">
            <a:extLst>
              <a:ext uri="{FF2B5EF4-FFF2-40B4-BE49-F238E27FC236}">
                <a16:creationId xmlns:a16="http://schemas.microsoft.com/office/drawing/2014/main" id="{BDD075CB-9BC7-41CB-B265-957F7E466310}"/>
              </a:ext>
            </a:extLst>
          </p:cNvPr>
          <p:cNvSpPr/>
          <p:nvPr/>
        </p:nvSpPr>
        <p:spPr>
          <a:xfrm rot="2700000">
            <a:off x="8775977" y="1934268"/>
            <a:ext cx="2043551" cy="2043551"/>
          </a:xfrm>
          <a:prstGeom prst="teardrop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" name="Oval 5">
            <a:extLst>
              <a:ext uri="{FF2B5EF4-FFF2-40B4-BE49-F238E27FC236}">
                <a16:creationId xmlns:a16="http://schemas.microsoft.com/office/drawing/2014/main" id="{DABA4FA2-84BF-4864-81E7-F633BD4F4C94}"/>
              </a:ext>
            </a:extLst>
          </p:cNvPr>
          <p:cNvSpPr/>
          <p:nvPr/>
        </p:nvSpPr>
        <p:spPr>
          <a:xfrm>
            <a:off x="8878154" y="2036445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Teardrop 7">
            <a:extLst>
              <a:ext uri="{FF2B5EF4-FFF2-40B4-BE49-F238E27FC236}">
                <a16:creationId xmlns:a16="http://schemas.microsoft.com/office/drawing/2014/main" id="{B241E57B-4BB7-4A0F-8872-34122FE30AD3}"/>
              </a:ext>
            </a:extLst>
          </p:cNvPr>
          <p:cNvSpPr/>
          <p:nvPr/>
        </p:nvSpPr>
        <p:spPr>
          <a:xfrm rot="2700000">
            <a:off x="6820035" y="1934268"/>
            <a:ext cx="2043551" cy="2043551"/>
          </a:xfrm>
          <a:prstGeom prst="teardrop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" name="Oval 8">
            <a:extLst>
              <a:ext uri="{FF2B5EF4-FFF2-40B4-BE49-F238E27FC236}">
                <a16:creationId xmlns:a16="http://schemas.microsoft.com/office/drawing/2014/main" id="{00BF7235-A50E-4887-B201-663ED3490B3F}"/>
              </a:ext>
            </a:extLst>
          </p:cNvPr>
          <p:cNvSpPr/>
          <p:nvPr/>
        </p:nvSpPr>
        <p:spPr>
          <a:xfrm>
            <a:off x="6922212" y="2036445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1" name="Teardrop 10">
            <a:extLst>
              <a:ext uri="{FF2B5EF4-FFF2-40B4-BE49-F238E27FC236}">
                <a16:creationId xmlns:a16="http://schemas.microsoft.com/office/drawing/2014/main" id="{39334E92-A093-434A-97FD-2FE0F1D68CF1}"/>
              </a:ext>
            </a:extLst>
          </p:cNvPr>
          <p:cNvSpPr/>
          <p:nvPr/>
        </p:nvSpPr>
        <p:spPr>
          <a:xfrm rot="2700000">
            <a:off x="4864092" y="1934268"/>
            <a:ext cx="2043551" cy="2043551"/>
          </a:xfrm>
          <a:prstGeom prst="teardrop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2" name="Oval 11">
            <a:extLst>
              <a:ext uri="{FF2B5EF4-FFF2-40B4-BE49-F238E27FC236}">
                <a16:creationId xmlns:a16="http://schemas.microsoft.com/office/drawing/2014/main" id="{93B9644B-00E9-4A7A-A1C6-30EA21332962}"/>
              </a:ext>
            </a:extLst>
          </p:cNvPr>
          <p:cNvSpPr/>
          <p:nvPr/>
        </p:nvSpPr>
        <p:spPr>
          <a:xfrm>
            <a:off x="4966269" y="2036445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3" name="Teardrop 13">
            <a:extLst>
              <a:ext uri="{FF2B5EF4-FFF2-40B4-BE49-F238E27FC236}">
                <a16:creationId xmlns:a16="http://schemas.microsoft.com/office/drawing/2014/main" id="{CB768E67-D807-4584-B6CC-8610995AC036}"/>
              </a:ext>
            </a:extLst>
          </p:cNvPr>
          <p:cNvSpPr/>
          <p:nvPr/>
        </p:nvSpPr>
        <p:spPr>
          <a:xfrm rot="2700000">
            <a:off x="2908149" y="1934268"/>
            <a:ext cx="2043551" cy="2043551"/>
          </a:xfrm>
          <a:prstGeom prst="teardrop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4" name="Oval 14">
            <a:extLst>
              <a:ext uri="{FF2B5EF4-FFF2-40B4-BE49-F238E27FC236}">
                <a16:creationId xmlns:a16="http://schemas.microsoft.com/office/drawing/2014/main" id="{5C2018D8-153B-4304-80C1-F7DAF1A94986}"/>
              </a:ext>
            </a:extLst>
          </p:cNvPr>
          <p:cNvSpPr/>
          <p:nvPr/>
        </p:nvSpPr>
        <p:spPr>
          <a:xfrm>
            <a:off x="3010326" y="2036445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AF3933F-B470-48A5-8011-C503AB72544B}"/>
              </a:ext>
            </a:extLst>
          </p:cNvPr>
          <p:cNvSpPr txBox="1"/>
          <p:nvPr/>
        </p:nvSpPr>
        <p:spPr>
          <a:xfrm>
            <a:off x="3272326" y="3292027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2F3A29D5-7C59-47C2-8FCC-003670D4F53E}"/>
              </a:ext>
            </a:extLst>
          </p:cNvPr>
          <p:cNvSpPr txBox="1"/>
          <p:nvPr/>
        </p:nvSpPr>
        <p:spPr>
          <a:xfrm>
            <a:off x="5228269" y="3292027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D04130B-00B3-422C-AF5D-A871BC03E158}"/>
              </a:ext>
            </a:extLst>
          </p:cNvPr>
          <p:cNvSpPr txBox="1"/>
          <p:nvPr/>
        </p:nvSpPr>
        <p:spPr>
          <a:xfrm>
            <a:off x="7184212" y="3292027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B6F18B1-8FB5-40C8-998C-6FB08BB107B2}"/>
              </a:ext>
            </a:extLst>
          </p:cNvPr>
          <p:cNvSpPr txBox="1"/>
          <p:nvPr/>
        </p:nvSpPr>
        <p:spPr>
          <a:xfrm>
            <a:off x="9140154" y="3292027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19" name="Group 23">
            <a:extLst>
              <a:ext uri="{FF2B5EF4-FFF2-40B4-BE49-F238E27FC236}">
                <a16:creationId xmlns:a16="http://schemas.microsoft.com/office/drawing/2014/main" id="{A47E26FA-0D18-4B4C-BF2A-21E21CB0AEF6}"/>
              </a:ext>
            </a:extLst>
          </p:cNvPr>
          <p:cNvGrpSpPr/>
          <p:nvPr/>
        </p:nvGrpSpPr>
        <p:grpSpPr>
          <a:xfrm>
            <a:off x="3096404" y="4166515"/>
            <a:ext cx="1728192" cy="1266617"/>
            <a:chOff x="1062658" y="3986014"/>
            <a:chExt cx="1728192" cy="1266617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A50A27BF-90A1-43CF-A04C-42331170D0E7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04576CD3-E060-4C1E-8927-615F4F2906EE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22" name="Group 26">
            <a:extLst>
              <a:ext uri="{FF2B5EF4-FFF2-40B4-BE49-F238E27FC236}">
                <a16:creationId xmlns:a16="http://schemas.microsoft.com/office/drawing/2014/main" id="{014FFC53-F92E-4103-A857-BC5B35A1C17E}"/>
              </a:ext>
            </a:extLst>
          </p:cNvPr>
          <p:cNvGrpSpPr/>
          <p:nvPr/>
        </p:nvGrpSpPr>
        <p:grpSpPr>
          <a:xfrm>
            <a:off x="5138425" y="4166515"/>
            <a:ext cx="1728192" cy="1266617"/>
            <a:chOff x="1062658" y="3986014"/>
            <a:chExt cx="1728192" cy="1266617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9B80745A-0FDA-41F9-A434-9B4C8ED91654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3BCAB498-CD08-4CBD-8A3E-87BF6438422B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25" name="Group 29">
            <a:extLst>
              <a:ext uri="{FF2B5EF4-FFF2-40B4-BE49-F238E27FC236}">
                <a16:creationId xmlns:a16="http://schemas.microsoft.com/office/drawing/2014/main" id="{B8DCEE51-D53E-4B6F-BDC0-A87B19BEECF6}"/>
              </a:ext>
            </a:extLst>
          </p:cNvPr>
          <p:cNvGrpSpPr/>
          <p:nvPr/>
        </p:nvGrpSpPr>
        <p:grpSpPr>
          <a:xfrm>
            <a:off x="7180446" y="4166515"/>
            <a:ext cx="1728192" cy="1266617"/>
            <a:chOff x="1062658" y="3986014"/>
            <a:chExt cx="1728192" cy="1266617"/>
          </a:xfrm>
        </p:grpSpPr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0E1F90FE-6B58-46D7-A905-16C0C18DC25B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9FF522E3-518F-4F1E-99AC-3EB5BCB6F84C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228" name="Group 32">
            <a:extLst>
              <a:ext uri="{FF2B5EF4-FFF2-40B4-BE49-F238E27FC236}">
                <a16:creationId xmlns:a16="http://schemas.microsoft.com/office/drawing/2014/main" id="{04A75D37-226D-476E-A89B-F991E30CFFEC}"/>
              </a:ext>
            </a:extLst>
          </p:cNvPr>
          <p:cNvGrpSpPr/>
          <p:nvPr/>
        </p:nvGrpSpPr>
        <p:grpSpPr>
          <a:xfrm>
            <a:off x="9222468" y="4166515"/>
            <a:ext cx="1728192" cy="1266617"/>
            <a:chOff x="1062658" y="3986014"/>
            <a:chExt cx="1728192" cy="1266617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4600D39D-D5EA-40D6-8EBF-FCC6B9DB2EBF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932E0097-05E6-4BE9-BEE4-4226A7B19738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6A87DBF0-FD3C-48D5-9666-D575944B68C2}"/>
              </a:ext>
            </a:extLst>
          </p:cNvPr>
          <p:cNvSpPr txBox="1"/>
          <p:nvPr/>
        </p:nvSpPr>
        <p:spPr>
          <a:xfrm>
            <a:off x="1750979" y="5673330"/>
            <a:ext cx="855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Text: Get a modern PowerPoint  Presentation that is beautifully designed. I hope and I believe that this Template will your Time, Money and Reputation. Get a modern PowerPoint  Presentation that is beautifully designed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2" name="Teardrop 13">
            <a:extLst>
              <a:ext uri="{FF2B5EF4-FFF2-40B4-BE49-F238E27FC236}">
                <a16:creationId xmlns:a16="http://schemas.microsoft.com/office/drawing/2014/main" id="{B71EB373-6D96-4CEE-B449-ABDA3F1F1DF0}"/>
              </a:ext>
            </a:extLst>
          </p:cNvPr>
          <p:cNvSpPr/>
          <p:nvPr/>
        </p:nvSpPr>
        <p:spPr>
          <a:xfrm rot="2700000">
            <a:off x="952206" y="1934267"/>
            <a:ext cx="2043551" cy="2043551"/>
          </a:xfrm>
          <a:prstGeom prst="teardrop">
            <a:avLst/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3" name="Oval 14">
            <a:extLst>
              <a:ext uri="{FF2B5EF4-FFF2-40B4-BE49-F238E27FC236}">
                <a16:creationId xmlns:a16="http://schemas.microsoft.com/office/drawing/2014/main" id="{E0A5E9AA-3A6C-447A-8865-28B53ACCAD77}"/>
              </a:ext>
            </a:extLst>
          </p:cNvPr>
          <p:cNvSpPr/>
          <p:nvPr/>
        </p:nvSpPr>
        <p:spPr>
          <a:xfrm>
            <a:off x="1054383" y="2036444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DA0C4E55-2B0F-4C82-ACB2-9B4F9C76BE43}"/>
              </a:ext>
            </a:extLst>
          </p:cNvPr>
          <p:cNvSpPr txBox="1"/>
          <p:nvPr/>
        </p:nvSpPr>
        <p:spPr>
          <a:xfrm>
            <a:off x="1316383" y="3292027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35" name="Group 23">
            <a:extLst>
              <a:ext uri="{FF2B5EF4-FFF2-40B4-BE49-F238E27FC236}">
                <a16:creationId xmlns:a16="http://schemas.microsoft.com/office/drawing/2014/main" id="{7A611A7D-BE93-4E3A-94A7-CD943C060E4E}"/>
              </a:ext>
            </a:extLst>
          </p:cNvPr>
          <p:cNvGrpSpPr/>
          <p:nvPr/>
        </p:nvGrpSpPr>
        <p:grpSpPr>
          <a:xfrm>
            <a:off x="1054383" y="4166515"/>
            <a:ext cx="1728192" cy="1266617"/>
            <a:chOff x="1062658" y="3986014"/>
            <a:chExt cx="1728192" cy="1266617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5153F958-F55A-4A81-BB0E-47031BC9F099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467436C4-889B-4078-A6DB-EB5991DDD358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sp>
        <p:nvSpPr>
          <p:cNvPr id="238" name="Isosceles Triangle 51">
            <a:extLst>
              <a:ext uri="{FF2B5EF4-FFF2-40B4-BE49-F238E27FC236}">
                <a16:creationId xmlns:a16="http://schemas.microsoft.com/office/drawing/2014/main" id="{BBD221BF-5F90-4EAF-9126-463BB06D661B}"/>
              </a:ext>
            </a:extLst>
          </p:cNvPr>
          <p:cNvSpPr/>
          <p:nvPr/>
        </p:nvSpPr>
        <p:spPr>
          <a:xfrm>
            <a:off x="5719302" y="2663923"/>
            <a:ext cx="385233" cy="282493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9" name="Rounded Rectangle 27">
            <a:extLst>
              <a:ext uri="{FF2B5EF4-FFF2-40B4-BE49-F238E27FC236}">
                <a16:creationId xmlns:a16="http://schemas.microsoft.com/office/drawing/2014/main" id="{2880C5A1-6DC1-40B4-B43A-ACD8B9576CF5}"/>
              </a:ext>
            </a:extLst>
          </p:cNvPr>
          <p:cNvSpPr/>
          <p:nvPr/>
        </p:nvSpPr>
        <p:spPr>
          <a:xfrm>
            <a:off x="3770415" y="2651281"/>
            <a:ext cx="400681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" name="Rounded Rectangle 7">
            <a:extLst>
              <a:ext uri="{FF2B5EF4-FFF2-40B4-BE49-F238E27FC236}">
                <a16:creationId xmlns:a16="http://schemas.microsoft.com/office/drawing/2014/main" id="{B0B6B032-B148-422E-B2C7-9BB15E86BC65}"/>
              </a:ext>
            </a:extLst>
          </p:cNvPr>
          <p:cNvSpPr/>
          <p:nvPr/>
        </p:nvSpPr>
        <p:spPr>
          <a:xfrm>
            <a:off x="9614862" y="2629393"/>
            <a:ext cx="407368" cy="35155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1" name="Round Same Side Corner Rectangle 36">
            <a:extLst>
              <a:ext uri="{FF2B5EF4-FFF2-40B4-BE49-F238E27FC236}">
                <a16:creationId xmlns:a16="http://schemas.microsoft.com/office/drawing/2014/main" id="{A51A9DC7-9BC8-455C-BB3B-39682152BF92}"/>
              </a:ext>
            </a:extLst>
          </p:cNvPr>
          <p:cNvSpPr/>
          <p:nvPr/>
        </p:nvSpPr>
        <p:spPr>
          <a:xfrm>
            <a:off x="7652741" y="2641545"/>
            <a:ext cx="413916" cy="32724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2" name="자유형 176">
            <a:extLst>
              <a:ext uri="{FF2B5EF4-FFF2-40B4-BE49-F238E27FC236}">
                <a16:creationId xmlns:a16="http://schemas.microsoft.com/office/drawing/2014/main" id="{50BC72D3-6F89-4282-9EA0-017377761E77}"/>
              </a:ext>
            </a:extLst>
          </p:cNvPr>
          <p:cNvSpPr/>
          <p:nvPr/>
        </p:nvSpPr>
        <p:spPr>
          <a:xfrm>
            <a:off x="1752190" y="2558510"/>
            <a:ext cx="470019" cy="49331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148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2018-04-24T02:57:22Z</dcterms:modified>
</cp:coreProperties>
</file>