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07" name="Teardrop 4">
            <a:extLst>
              <a:ext uri="{FF2B5EF4-FFF2-40B4-BE49-F238E27FC236}">
                <a16:creationId xmlns:a16="http://schemas.microsoft.com/office/drawing/2014/main" id="{BDD075CB-9BC7-41CB-B265-957F7E466310}"/>
              </a:ext>
            </a:extLst>
          </p:cNvPr>
          <p:cNvSpPr/>
          <p:nvPr/>
        </p:nvSpPr>
        <p:spPr>
          <a:xfrm rot="2700000">
            <a:off x="8775977" y="1934268"/>
            <a:ext cx="2043551" cy="2043551"/>
          </a:xfrm>
          <a:prstGeom prst="teardrop">
            <a:avLst/>
          </a:prstGeom>
          <a:solidFill>
            <a:schemeClr val="accent4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8" name="Oval 5">
            <a:extLst>
              <a:ext uri="{FF2B5EF4-FFF2-40B4-BE49-F238E27FC236}">
                <a16:creationId xmlns:a16="http://schemas.microsoft.com/office/drawing/2014/main" id="{DABA4FA2-84BF-4864-81E7-F633BD4F4C94}"/>
              </a:ext>
            </a:extLst>
          </p:cNvPr>
          <p:cNvSpPr/>
          <p:nvPr/>
        </p:nvSpPr>
        <p:spPr>
          <a:xfrm>
            <a:off x="8878154" y="2036445"/>
            <a:ext cx="1839196" cy="1839196"/>
          </a:xfrm>
          <a:prstGeom prst="ellipse">
            <a:avLst/>
          </a:prstGeom>
          <a:solidFill>
            <a:schemeClr val="bg1"/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8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09" name="Teardrop 7">
            <a:extLst>
              <a:ext uri="{FF2B5EF4-FFF2-40B4-BE49-F238E27FC236}">
                <a16:creationId xmlns:a16="http://schemas.microsoft.com/office/drawing/2014/main" id="{B241E57B-4BB7-4A0F-8872-34122FE30AD3}"/>
              </a:ext>
            </a:extLst>
          </p:cNvPr>
          <p:cNvSpPr/>
          <p:nvPr/>
        </p:nvSpPr>
        <p:spPr>
          <a:xfrm rot="2700000">
            <a:off x="6820035" y="1934268"/>
            <a:ext cx="2043551" cy="2043551"/>
          </a:xfrm>
          <a:prstGeom prst="teardrop">
            <a:avLst/>
          </a:prstGeom>
          <a:solidFill>
            <a:schemeClr val="accent3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0" name="Oval 8">
            <a:extLst>
              <a:ext uri="{FF2B5EF4-FFF2-40B4-BE49-F238E27FC236}">
                <a16:creationId xmlns:a16="http://schemas.microsoft.com/office/drawing/2014/main" id="{00BF7235-A50E-4887-B201-663ED3490B3F}"/>
              </a:ext>
            </a:extLst>
          </p:cNvPr>
          <p:cNvSpPr/>
          <p:nvPr/>
        </p:nvSpPr>
        <p:spPr>
          <a:xfrm>
            <a:off x="6922212" y="2036445"/>
            <a:ext cx="1839196" cy="1839196"/>
          </a:xfrm>
          <a:prstGeom prst="ellipse">
            <a:avLst/>
          </a:prstGeom>
          <a:solidFill>
            <a:schemeClr val="bg1"/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8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11" name="Teardrop 10">
            <a:extLst>
              <a:ext uri="{FF2B5EF4-FFF2-40B4-BE49-F238E27FC236}">
                <a16:creationId xmlns:a16="http://schemas.microsoft.com/office/drawing/2014/main" id="{39334E92-A093-434A-97FD-2FE0F1D68CF1}"/>
              </a:ext>
            </a:extLst>
          </p:cNvPr>
          <p:cNvSpPr/>
          <p:nvPr/>
        </p:nvSpPr>
        <p:spPr>
          <a:xfrm rot="2700000">
            <a:off x="4864092" y="1934268"/>
            <a:ext cx="2043551" cy="2043551"/>
          </a:xfrm>
          <a:prstGeom prst="teardrop">
            <a:avLst/>
          </a:prstGeom>
          <a:solidFill>
            <a:schemeClr val="accent2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2" name="Oval 11">
            <a:extLst>
              <a:ext uri="{FF2B5EF4-FFF2-40B4-BE49-F238E27FC236}">
                <a16:creationId xmlns:a16="http://schemas.microsoft.com/office/drawing/2014/main" id="{93B9644B-00E9-4A7A-A1C6-30EA21332962}"/>
              </a:ext>
            </a:extLst>
          </p:cNvPr>
          <p:cNvSpPr/>
          <p:nvPr/>
        </p:nvSpPr>
        <p:spPr>
          <a:xfrm>
            <a:off x="4966269" y="2036445"/>
            <a:ext cx="1839196" cy="1839196"/>
          </a:xfrm>
          <a:prstGeom prst="ellipse">
            <a:avLst/>
          </a:prstGeom>
          <a:solidFill>
            <a:schemeClr val="bg1"/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8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13" name="Teardrop 13">
            <a:extLst>
              <a:ext uri="{FF2B5EF4-FFF2-40B4-BE49-F238E27FC236}">
                <a16:creationId xmlns:a16="http://schemas.microsoft.com/office/drawing/2014/main" id="{CB768E67-D807-4584-B6CC-8610995AC036}"/>
              </a:ext>
            </a:extLst>
          </p:cNvPr>
          <p:cNvSpPr/>
          <p:nvPr/>
        </p:nvSpPr>
        <p:spPr>
          <a:xfrm rot="2700000">
            <a:off x="2908149" y="1934268"/>
            <a:ext cx="2043551" cy="2043551"/>
          </a:xfrm>
          <a:prstGeom prst="teardrop">
            <a:avLst/>
          </a:prstGeom>
          <a:solidFill>
            <a:schemeClr val="accent1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4" name="Oval 14">
            <a:extLst>
              <a:ext uri="{FF2B5EF4-FFF2-40B4-BE49-F238E27FC236}">
                <a16:creationId xmlns:a16="http://schemas.microsoft.com/office/drawing/2014/main" id="{5C2018D8-153B-4304-80C1-F7DAF1A94986}"/>
              </a:ext>
            </a:extLst>
          </p:cNvPr>
          <p:cNvSpPr/>
          <p:nvPr/>
        </p:nvSpPr>
        <p:spPr>
          <a:xfrm>
            <a:off x="3010326" y="2036445"/>
            <a:ext cx="1839196" cy="1839196"/>
          </a:xfrm>
          <a:prstGeom prst="ellipse">
            <a:avLst/>
          </a:prstGeom>
          <a:solidFill>
            <a:schemeClr val="bg1"/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8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15" name="TextBox 214">
            <a:extLst>
              <a:ext uri="{FF2B5EF4-FFF2-40B4-BE49-F238E27FC236}">
                <a16:creationId xmlns:a16="http://schemas.microsoft.com/office/drawing/2014/main" id="{9AF3933F-B470-48A5-8011-C503AB72544B}"/>
              </a:ext>
            </a:extLst>
          </p:cNvPr>
          <p:cNvSpPr txBox="1"/>
          <p:nvPr/>
        </p:nvSpPr>
        <p:spPr>
          <a:xfrm>
            <a:off x="3272326" y="3292027"/>
            <a:ext cx="13151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Text Here</a:t>
            </a:r>
            <a:endParaRPr lang="ko-KR" altLang="en-US" sz="1400" b="1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216" name="TextBox 215">
            <a:extLst>
              <a:ext uri="{FF2B5EF4-FFF2-40B4-BE49-F238E27FC236}">
                <a16:creationId xmlns:a16="http://schemas.microsoft.com/office/drawing/2014/main" id="{2F3A29D5-7C59-47C2-8FCC-003670D4F53E}"/>
              </a:ext>
            </a:extLst>
          </p:cNvPr>
          <p:cNvSpPr txBox="1"/>
          <p:nvPr/>
        </p:nvSpPr>
        <p:spPr>
          <a:xfrm>
            <a:off x="5228269" y="3292027"/>
            <a:ext cx="13151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Text Here</a:t>
            </a:r>
            <a:endParaRPr lang="ko-KR" altLang="en-US" sz="1400" b="1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217" name="TextBox 216">
            <a:extLst>
              <a:ext uri="{FF2B5EF4-FFF2-40B4-BE49-F238E27FC236}">
                <a16:creationId xmlns:a16="http://schemas.microsoft.com/office/drawing/2014/main" id="{8D04130B-00B3-422C-AF5D-A871BC03E158}"/>
              </a:ext>
            </a:extLst>
          </p:cNvPr>
          <p:cNvSpPr txBox="1"/>
          <p:nvPr/>
        </p:nvSpPr>
        <p:spPr>
          <a:xfrm>
            <a:off x="7184212" y="3292027"/>
            <a:ext cx="13151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Text Here</a:t>
            </a:r>
            <a:endParaRPr lang="ko-KR" altLang="en-US" sz="1400" b="1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218" name="TextBox 217">
            <a:extLst>
              <a:ext uri="{FF2B5EF4-FFF2-40B4-BE49-F238E27FC236}">
                <a16:creationId xmlns:a16="http://schemas.microsoft.com/office/drawing/2014/main" id="{7B6F18B1-8FB5-40C8-998C-6FB08BB107B2}"/>
              </a:ext>
            </a:extLst>
          </p:cNvPr>
          <p:cNvSpPr txBox="1"/>
          <p:nvPr/>
        </p:nvSpPr>
        <p:spPr>
          <a:xfrm>
            <a:off x="9140154" y="3292027"/>
            <a:ext cx="13151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Text Here</a:t>
            </a:r>
            <a:endParaRPr lang="ko-KR" altLang="en-US" sz="1400" b="1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grpSp>
        <p:nvGrpSpPr>
          <p:cNvPr id="219" name="Group 23">
            <a:extLst>
              <a:ext uri="{FF2B5EF4-FFF2-40B4-BE49-F238E27FC236}">
                <a16:creationId xmlns:a16="http://schemas.microsoft.com/office/drawing/2014/main" id="{A47E26FA-0D18-4B4C-BF2A-21E21CB0AEF6}"/>
              </a:ext>
            </a:extLst>
          </p:cNvPr>
          <p:cNvGrpSpPr/>
          <p:nvPr/>
        </p:nvGrpSpPr>
        <p:grpSpPr>
          <a:xfrm>
            <a:off x="3096404" y="4166515"/>
            <a:ext cx="1728192" cy="1266617"/>
            <a:chOff x="1062658" y="3986014"/>
            <a:chExt cx="1728192" cy="1266617"/>
          </a:xfrm>
        </p:grpSpPr>
        <p:sp>
          <p:nvSpPr>
            <p:cNvPr id="220" name="TextBox 219">
              <a:extLst>
                <a:ext uri="{FF2B5EF4-FFF2-40B4-BE49-F238E27FC236}">
                  <a16:creationId xmlns:a16="http://schemas.microsoft.com/office/drawing/2014/main" id="{A50A27BF-90A1-43CF-A04C-42331170D0E7}"/>
                </a:ext>
              </a:extLst>
            </p:cNvPr>
            <p:cNvSpPr txBox="1"/>
            <p:nvPr/>
          </p:nvSpPr>
          <p:spPr>
            <a:xfrm>
              <a:off x="1062658" y="3986014"/>
              <a:ext cx="172819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Calibri" pitchFamily="34" charset="0"/>
                </a:rPr>
                <a:t>Your Text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endParaRPr>
            </a:p>
          </p:txBody>
        </p:sp>
        <p:sp>
          <p:nvSpPr>
            <p:cNvPr id="221" name="TextBox 220">
              <a:extLst>
                <a:ext uri="{FF2B5EF4-FFF2-40B4-BE49-F238E27FC236}">
                  <a16:creationId xmlns:a16="http://schemas.microsoft.com/office/drawing/2014/main" id="{04576CD3-E060-4C1E-8927-615F4F2906EE}"/>
                </a:ext>
              </a:extLst>
            </p:cNvPr>
            <p:cNvSpPr txBox="1"/>
            <p:nvPr/>
          </p:nvSpPr>
          <p:spPr>
            <a:xfrm>
              <a:off x="1062658" y="4236968"/>
              <a:ext cx="172819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Example Text : </a:t>
              </a:r>
            </a:p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</a:p>
          </p:txBody>
        </p:sp>
      </p:grpSp>
      <p:grpSp>
        <p:nvGrpSpPr>
          <p:cNvPr id="222" name="Group 26">
            <a:extLst>
              <a:ext uri="{FF2B5EF4-FFF2-40B4-BE49-F238E27FC236}">
                <a16:creationId xmlns:a16="http://schemas.microsoft.com/office/drawing/2014/main" id="{014FFC53-F92E-4103-A857-BC5B35A1C17E}"/>
              </a:ext>
            </a:extLst>
          </p:cNvPr>
          <p:cNvGrpSpPr/>
          <p:nvPr/>
        </p:nvGrpSpPr>
        <p:grpSpPr>
          <a:xfrm>
            <a:off x="5138425" y="4166515"/>
            <a:ext cx="1728192" cy="1266617"/>
            <a:chOff x="1062658" y="3986014"/>
            <a:chExt cx="1728192" cy="1266617"/>
          </a:xfrm>
        </p:grpSpPr>
        <p:sp>
          <p:nvSpPr>
            <p:cNvPr id="223" name="TextBox 222">
              <a:extLst>
                <a:ext uri="{FF2B5EF4-FFF2-40B4-BE49-F238E27FC236}">
                  <a16:creationId xmlns:a16="http://schemas.microsoft.com/office/drawing/2014/main" id="{9B80745A-0FDA-41F9-A434-9B4C8ED91654}"/>
                </a:ext>
              </a:extLst>
            </p:cNvPr>
            <p:cNvSpPr txBox="1"/>
            <p:nvPr/>
          </p:nvSpPr>
          <p:spPr>
            <a:xfrm>
              <a:off x="1062658" y="3986014"/>
              <a:ext cx="172819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Calibri" pitchFamily="34" charset="0"/>
                </a:rPr>
                <a:t>Your Text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endParaRPr>
            </a:p>
          </p:txBody>
        </p:sp>
        <p:sp>
          <p:nvSpPr>
            <p:cNvPr id="224" name="TextBox 223">
              <a:extLst>
                <a:ext uri="{FF2B5EF4-FFF2-40B4-BE49-F238E27FC236}">
                  <a16:creationId xmlns:a16="http://schemas.microsoft.com/office/drawing/2014/main" id="{3BCAB498-CD08-4CBD-8A3E-87BF6438422B}"/>
                </a:ext>
              </a:extLst>
            </p:cNvPr>
            <p:cNvSpPr txBox="1"/>
            <p:nvPr/>
          </p:nvSpPr>
          <p:spPr>
            <a:xfrm>
              <a:off x="1062658" y="4236968"/>
              <a:ext cx="172819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Example Text : </a:t>
              </a:r>
            </a:p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</a:p>
          </p:txBody>
        </p:sp>
      </p:grpSp>
      <p:grpSp>
        <p:nvGrpSpPr>
          <p:cNvPr id="225" name="Group 29">
            <a:extLst>
              <a:ext uri="{FF2B5EF4-FFF2-40B4-BE49-F238E27FC236}">
                <a16:creationId xmlns:a16="http://schemas.microsoft.com/office/drawing/2014/main" id="{B8DCEE51-D53E-4B6F-BDC0-A87B19BEECF6}"/>
              </a:ext>
            </a:extLst>
          </p:cNvPr>
          <p:cNvGrpSpPr/>
          <p:nvPr/>
        </p:nvGrpSpPr>
        <p:grpSpPr>
          <a:xfrm>
            <a:off x="7180446" y="4166515"/>
            <a:ext cx="1728192" cy="1266617"/>
            <a:chOff x="1062658" y="3986014"/>
            <a:chExt cx="1728192" cy="1266617"/>
          </a:xfrm>
        </p:grpSpPr>
        <p:sp>
          <p:nvSpPr>
            <p:cNvPr id="226" name="TextBox 225">
              <a:extLst>
                <a:ext uri="{FF2B5EF4-FFF2-40B4-BE49-F238E27FC236}">
                  <a16:creationId xmlns:a16="http://schemas.microsoft.com/office/drawing/2014/main" id="{0E1F90FE-6B58-46D7-A905-16C0C18DC25B}"/>
                </a:ext>
              </a:extLst>
            </p:cNvPr>
            <p:cNvSpPr txBox="1"/>
            <p:nvPr/>
          </p:nvSpPr>
          <p:spPr>
            <a:xfrm>
              <a:off x="1062658" y="3986014"/>
              <a:ext cx="172819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Calibri" pitchFamily="34" charset="0"/>
                </a:rPr>
                <a:t>Your Text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endParaRPr>
            </a:p>
          </p:txBody>
        </p:sp>
        <p:sp>
          <p:nvSpPr>
            <p:cNvPr id="227" name="TextBox 226">
              <a:extLst>
                <a:ext uri="{FF2B5EF4-FFF2-40B4-BE49-F238E27FC236}">
                  <a16:creationId xmlns:a16="http://schemas.microsoft.com/office/drawing/2014/main" id="{9FF522E3-518F-4F1E-99AC-3EB5BCB6F84C}"/>
                </a:ext>
              </a:extLst>
            </p:cNvPr>
            <p:cNvSpPr txBox="1"/>
            <p:nvPr/>
          </p:nvSpPr>
          <p:spPr>
            <a:xfrm>
              <a:off x="1062658" y="4236968"/>
              <a:ext cx="172819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Example Text : </a:t>
              </a:r>
            </a:p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</a:p>
          </p:txBody>
        </p:sp>
      </p:grpSp>
      <p:grpSp>
        <p:nvGrpSpPr>
          <p:cNvPr id="228" name="Group 32">
            <a:extLst>
              <a:ext uri="{FF2B5EF4-FFF2-40B4-BE49-F238E27FC236}">
                <a16:creationId xmlns:a16="http://schemas.microsoft.com/office/drawing/2014/main" id="{04A75D37-226D-476E-A89B-F991E30CFFEC}"/>
              </a:ext>
            </a:extLst>
          </p:cNvPr>
          <p:cNvGrpSpPr/>
          <p:nvPr/>
        </p:nvGrpSpPr>
        <p:grpSpPr>
          <a:xfrm>
            <a:off x="9222468" y="4166515"/>
            <a:ext cx="1728192" cy="1266617"/>
            <a:chOff x="1062658" y="3986014"/>
            <a:chExt cx="1728192" cy="1266617"/>
          </a:xfrm>
        </p:grpSpPr>
        <p:sp>
          <p:nvSpPr>
            <p:cNvPr id="229" name="TextBox 228">
              <a:extLst>
                <a:ext uri="{FF2B5EF4-FFF2-40B4-BE49-F238E27FC236}">
                  <a16:creationId xmlns:a16="http://schemas.microsoft.com/office/drawing/2014/main" id="{4600D39D-D5EA-40D6-8EBF-FCC6B9DB2EBF}"/>
                </a:ext>
              </a:extLst>
            </p:cNvPr>
            <p:cNvSpPr txBox="1"/>
            <p:nvPr/>
          </p:nvSpPr>
          <p:spPr>
            <a:xfrm>
              <a:off x="1062658" y="3986014"/>
              <a:ext cx="172819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Calibri" pitchFamily="34" charset="0"/>
                </a:rPr>
                <a:t>Your Text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endParaRPr>
            </a:p>
          </p:txBody>
        </p:sp>
        <p:sp>
          <p:nvSpPr>
            <p:cNvPr id="230" name="TextBox 229">
              <a:extLst>
                <a:ext uri="{FF2B5EF4-FFF2-40B4-BE49-F238E27FC236}">
                  <a16:creationId xmlns:a16="http://schemas.microsoft.com/office/drawing/2014/main" id="{932E0097-05E6-4BE9-BEE4-4226A7B19738}"/>
                </a:ext>
              </a:extLst>
            </p:cNvPr>
            <p:cNvSpPr txBox="1"/>
            <p:nvPr/>
          </p:nvSpPr>
          <p:spPr>
            <a:xfrm>
              <a:off x="1062658" y="4236968"/>
              <a:ext cx="172819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Example Text : </a:t>
              </a:r>
            </a:p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</a:p>
          </p:txBody>
        </p:sp>
      </p:grpSp>
      <p:sp>
        <p:nvSpPr>
          <p:cNvPr id="231" name="TextBox 230">
            <a:extLst>
              <a:ext uri="{FF2B5EF4-FFF2-40B4-BE49-F238E27FC236}">
                <a16:creationId xmlns:a16="http://schemas.microsoft.com/office/drawing/2014/main" id="{6A87DBF0-FD3C-48D5-9666-D575944B68C2}"/>
              </a:ext>
            </a:extLst>
          </p:cNvPr>
          <p:cNvSpPr txBox="1"/>
          <p:nvPr/>
        </p:nvSpPr>
        <p:spPr>
          <a:xfrm>
            <a:off x="1750979" y="5673330"/>
            <a:ext cx="85526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Example Text: Get a modern PowerPoint  Presentation that is beautifully designed. I hope and I believe that this Template will your Time, Money and Reputation. Get a modern PowerPoint  Presentation that is beautifully designed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32" name="Teardrop 13">
            <a:extLst>
              <a:ext uri="{FF2B5EF4-FFF2-40B4-BE49-F238E27FC236}">
                <a16:creationId xmlns:a16="http://schemas.microsoft.com/office/drawing/2014/main" id="{B71EB373-6D96-4CEE-B449-ABDA3F1F1DF0}"/>
              </a:ext>
            </a:extLst>
          </p:cNvPr>
          <p:cNvSpPr/>
          <p:nvPr/>
        </p:nvSpPr>
        <p:spPr>
          <a:xfrm rot="2700000">
            <a:off x="952206" y="1934267"/>
            <a:ext cx="2043551" cy="2043551"/>
          </a:xfrm>
          <a:prstGeom prst="teardrop">
            <a:avLst/>
          </a:prstGeom>
          <a:solidFill>
            <a:schemeClr val="accent6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33" name="Oval 14">
            <a:extLst>
              <a:ext uri="{FF2B5EF4-FFF2-40B4-BE49-F238E27FC236}">
                <a16:creationId xmlns:a16="http://schemas.microsoft.com/office/drawing/2014/main" id="{E0A5E9AA-3A6C-447A-8865-28B53ACCAD77}"/>
              </a:ext>
            </a:extLst>
          </p:cNvPr>
          <p:cNvSpPr/>
          <p:nvPr/>
        </p:nvSpPr>
        <p:spPr>
          <a:xfrm>
            <a:off x="1054383" y="2036444"/>
            <a:ext cx="1839196" cy="1839196"/>
          </a:xfrm>
          <a:prstGeom prst="ellipse">
            <a:avLst/>
          </a:prstGeom>
          <a:solidFill>
            <a:schemeClr val="bg1"/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8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34" name="TextBox 233">
            <a:extLst>
              <a:ext uri="{FF2B5EF4-FFF2-40B4-BE49-F238E27FC236}">
                <a16:creationId xmlns:a16="http://schemas.microsoft.com/office/drawing/2014/main" id="{DA0C4E55-2B0F-4C82-ACB2-9B4F9C76BE43}"/>
              </a:ext>
            </a:extLst>
          </p:cNvPr>
          <p:cNvSpPr txBox="1"/>
          <p:nvPr/>
        </p:nvSpPr>
        <p:spPr>
          <a:xfrm>
            <a:off x="1316383" y="3292027"/>
            <a:ext cx="13151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Text Here</a:t>
            </a:r>
            <a:endParaRPr lang="ko-KR" altLang="en-US" sz="1400" b="1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grpSp>
        <p:nvGrpSpPr>
          <p:cNvPr id="235" name="Group 23">
            <a:extLst>
              <a:ext uri="{FF2B5EF4-FFF2-40B4-BE49-F238E27FC236}">
                <a16:creationId xmlns:a16="http://schemas.microsoft.com/office/drawing/2014/main" id="{7A611A7D-BE93-4E3A-94A7-CD943C060E4E}"/>
              </a:ext>
            </a:extLst>
          </p:cNvPr>
          <p:cNvGrpSpPr/>
          <p:nvPr/>
        </p:nvGrpSpPr>
        <p:grpSpPr>
          <a:xfrm>
            <a:off x="1054383" y="4166515"/>
            <a:ext cx="1728192" cy="1266617"/>
            <a:chOff x="1062658" y="3986014"/>
            <a:chExt cx="1728192" cy="1266617"/>
          </a:xfrm>
        </p:grpSpPr>
        <p:sp>
          <p:nvSpPr>
            <p:cNvPr id="236" name="TextBox 235">
              <a:extLst>
                <a:ext uri="{FF2B5EF4-FFF2-40B4-BE49-F238E27FC236}">
                  <a16:creationId xmlns:a16="http://schemas.microsoft.com/office/drawing/2014/main" id="{5153F958-F55A-4A81-BB0E-47031BC9F099}"/>
                </a:ext>
              </a:extLst>
            </p:cNvPr>
            <p:cNvSpPr txBox="1"/>
            <p:nvPr/>
          </p:nvSpPr>
          <p:spPr>
            <a:xfrm>
              <a:off x="1062658" y="3986014"/>
              <a:ext cx="172819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Calibri" pitchFamily="34" charset="0"/>
                </a:rPr>
                <a:t>Your Text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endParaRPr>
            </a:p>
          </p:txBody>
        </p:sp>
        <p:sp>
          <p:nvSpPr>
            <p:cNvPr id="237" name="TextBox 236">
              <a:extLst>
                <a:ext uri="{FF2B5EF4-FFF2-40B4-BE49-F238E27FC236}">
                  <a16:creationId xmlns:a16="http://schemas.microsoft.com/office/drawing/2014/main" id="{467436C4-889B-4078-A6DB-EB5991DDD358}"/>
                </a:ext>
              </a:extLst>
            </p:cNvPr>
            <p:cNvSpPr txBox="1"/>
            <p:nvPr/>
          </p:nvSpPr>
          <p:spPr>
            <a:xfrm>
              <a:off x="1062658" y="4236968"/>
              <a:ext cx="172819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Example Text : </a:t>
              </a:r>
            </a:p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</a:p>
          </p:txBody>
        </p:sp>
      </p:grpSp>
      <p:sp>
        <p:nvSpPr>
          <p:cNvPr id="238" name="Isosceles Triangle 51">
            <a:extLst>
              <a:ext uri="{FF2B5EF4-FFF2-40B4-BE49-F238E27FC236}">
                <a16:creationId xmlns:a16="http://schemas.microsoft.com/office/drawing/2014/main" id="{BBD221BF-5F90-4EAF-9126-463BB06D661B}"/>
              </a:ext>
            </a:extLst>
          </p:cNvPr>
          <p:cNvSpPr/>
          <p:nvPr/>
        </p:nvSpPr>
        <p:spPr>
          <a:xfrm>
            <a:off x="5719302" y="2663923"/>
            <a:ext cx="385233" cy="282493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39" name="Rounded Rectangle 27">
            <a:extLst>
              <a:ext uri="{FF2B5EF4-FFF2-40B4-BE49-F238E27FC236}">
                <a16:creationId xmlns:a16="http://schemas.microsoft.com/office/drawing/2014/main" id="{2880C5A1-6DC1-40B4-B43A-ACD8B9576CF5}"/>
              </a:ext>
            </a:extLst>
          </p:cNvPr>
          <p:cNvSpPr/>
          <p:nvPr/>
        </p:nvSpPr>
        <p:spPr>
          <a:xfrm>
            <a:off x="3770415" y="2651281"/>
            <a:ext cx="400681" cy="307777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40" name="Rounded Rectangle 7">
            <a:extLst>
              <a:ext uri="{FF2B5EF4-FFF2-40B4-BE49-F238E27FC236}">
                <a16:creationId xmlns:a16="http://schemas.microsoft.com/office/drawing/2014/main" id="{B0B6B032-B148-422E-B2C7-9BB15E86BC65}"/>
              </a:ext>
            </a:extLst>
          </p:cNvPr>
          <p:cNvSpPr/>
          <p:nvPr/>
        </p:nvSpPr>
        <p:spPr>
          <a:xfrm>
            <a:off x="9614862" y="2629393"/>
            <a:ext cx="407368" cy="351553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41" name="Round Same Side Corner Rectangle 36">
            <a:extLst>
              <a:ext uri="{FF2B5EF4-FFF2-40B4-BE49-F238E27FC236}">
                <a16:creationId xmlns:a16="http://schemas.microsoft.com/office/drawing/2014/main" id="{A51A9DC7-9BC8-455C-BB3B-39682152BF92}"/>
              </a:ext>
            </a:extLst>
          </p:cNvPr>
          <p:cNvSpPr/>
          <p:nvPr/>
        </p:nvSpPr>
        <p:spPr>
          <a:xfrm>
            <a:off x="7652741" y="2641545"/>
            <a:ext cx="413916" cy="327249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42" name="자유형 176">
            <a:extLst>
              <a:ext uri="{FF2B5EF4-FFF2-40B4-BE49-F238E27FC236}">
                <a16:creationId xmlns:a16="http://schemas.microsoft.com/office/drawing/2014/main" id="{50BC72D3-6F89-4282-9EA0-017377761E77}"/>
              </a:ext>
            </a:extLst>
          </p:cNvPr>
          <p:cNvSpPr/>
          <p:nvPr/>
        </p:nvSpPr>
        <p:spPr>
          <a:xfrm>
            <a:off x="1752190" y="2558510"/>
            <a:ext cx="470019" cy="493319"/>
          </a:xfrm>
          <a:custGeom>
            <a:avLst/>
            <a:gdLst>
              <a:gd name="connsiteX0" fmla="*/ 1460984 w 2921968"/>
              <a:gd name="connsiteY0" fmla="*/ 233294 h 3066808"/>
              <a:gd name="connsiteX1" fmla="*/ 1320049 w 2921968"/>
              <a:gd name="connsiteY1" fmla="*/ 374229 h 3066808"/>
              <a:gd name="connsiteX2" fmla="*/ 1460984 w 2921968"/>
              <a:gd name="connsiteY2" fmla="*/ 515164 h 3066808"/>
              <a:gd name="connsiteX3" fmla="*/ 1601919 w 2921968"/>
              <a:gd name="connsiteY3" fmla="*/ 374229 h 3066808"/>
              <a:gd name="connsiteX4" fmla="*/ 1460984 w 2921968"/>
              <a:gd name="connsiteY4" fmla="*/ 233294 h 3066808"/>
              <a:gd name="connsiteX5" fmla="*/ 1460984 w 2921968"/>
              <a:gd name="connsiteY5" fmla="*/ 0 h 3066808"/>
              <a:gd name="connsiteX6" fmla="*/ 1835213 w 2921968"/>
              <a:gd name="connsiteY6" fmla="*/ 374229 h 3066808"/>
              <a:gd name="connsiteX7" fmla="*/ 1670219 w 2921968"/>
              <a:gd name="connsiteY7" fmla="*/ 684545 h 3066808"/>
              <a:gd name="connsiteX8" fmla="*/ 1626866 w 2921968"/>
              <a:gd name="connsiteY8" fmla="*/ 708077 h 3066808"/>
              <a:gd name="connsiteX9" fmla="*/ 1646248 w 2921968"/>
              <a:gd name="connsiteY9" fmla="*/ 873151 h 3066808"/>
              <a:gd name="connsiteX10" fmla="*/ 2235203 w 2921968"/>
              <a:gd name="connsiteY10" fmla="*/ 873151 h 3066808"/>
              <a:gd name="connsiteX11" fmla="*/ 2241832 w 2921968"/>
              <a:gd name="connsiteY11" fmla="*/ 851796 h 3066808"/>
              <a:gd name="connsiteX12" fmla="*/ 2430803 w 2921968"/>
              <a:gd name="connsiteY12" fmla="*/ 726537 h 3066808"/>
              <a:gd name="connsiteX13" fmla="*/ 2635891 w 2921968"/>
              <a:gd name="connsiteY13" fmla="*/ 931625 h 3066808"/>
              <a:gd name="connsiteX14" fmla="*/ 2430803 w 2921968"/>
              <a:gd name="connsiteY14" fmla="*/ 1136713 h 3066808"/>
              <a:gd name="connsiteX15" fmla="*/ 2241832 w 2921968"/>
              <a:gd name="connsiteY15" fmla="*/ 1011455 h 3066808"/>
              <a:gd name="connsiteX16" fmla="*/ 2233652 w 2921968"/>
              <a:gd name="connsiteY16" fmla="*/ 985105 h 3066808"/>
              <a:gd name="connsiteX17" fmla="*/ 1659393 w 2921968"/>
              <a:gd name="connsiteY17" fmla="*/ 985105 h 3066808"/>
              <a:gd name="connsiteX18" fmla="*/ 1835639 w 2921968"/>
              <a:gd name="connsiteY18" fmla="*/ 2486125 h 3066808"/>
              <a:gd name="connsiteX19" fmla="*/ 2605322 w 2921968"/>
              <a:gd name="connsiteY19" fmla="*/ 1804902 h 3066808"/>
              <a:gd name="connsiteX20" fmla="*/ 2437231 w 2921968"/>
              <a:gd name="connsiteY20" fmla="*/ 1828663 h 3066808"/>
              <a:gd name="connsiteX21" fmla="*/ 2679599 w 2921968"/>
              <a:gd name="connsiteY21" fmla="*/ 1472350 h 3066808"/>
              <a:gd name="connsiteX22" fmla="*/ 2921968 w 2921968"/>
              <a:gd name="connsiteY22" fmla="*/ 1828663 h 3066808"/>
              <a:gd name="connsiteX23" fmla="*/ 2749252 w 2921968"/>
              <a:gd name="connsiteY23" fmla="*/ 1804848 h 3066808"/>
              <a:gd name="connsiteX24" fmla="*/ 1665272 w 2921968"/>
              <a:gd name="connsiteY24" fmla="*/ 2905483 h 3066808"/>
              <a:gd name="connsiteX25" fmla="*/ 1462434 w 2921968"/>
              <a:gd name="connsiteY25" fmla="*/ 3066808 h 3066808"/>
              <a:gd name="connsiteX26" fmla="*/ 1265857 w 2921968"/>
              <a:gd name="connsiteY26" fmla="*/ 2910631 h 3066808"/>
              <a:gd name="connsiteX27" fmla="*/ 175466 w 2921968"/>
              <a:gd name="connsiteY27" fmla="*/ 1804523 h 3066808"/>
              <a:gd name="connsiteX28" fmla="*/ 0 w 2921968"/>
              <a:gd name="connsiteY28" fmla="*/ 1828663 h 3066808"/>
              <a:gd name="connsiteX29" fmla="*/ 242369 w 2921968"/>
              <a:gd name="connsiteY29" fmla="*/ 1472350 h 3066808"/>
              <a:gd name="connsiteX30" fmla="*/ 484739 w 2921968"/>
              <a:gd name="connsiteY30" fmla="*/ 1828663 h 3066808"/>
              <a:gd name="connsiteX31" fmla="*/ 319066 w 2921968"/>
              <a:gd name="connsiteY31" fmla="*/ 1805271 h 3066808"/>
              <a:gd name="connsiteX32" fmla="*/ 1095798 w 2921968"/>
              <a:gd name="connsiteY32" fmla="*/ 2488933 h 3066808"/>
              <a:gd name="connsiteX33" fmla="*/ 1266566 w 2921968"/>
              <a:gd name="connsiteY33" fmla="*/ 985105 h 3066808"/>
              <a:gd name="connsiteX34" fmla="*/ 728631 w 2921968"/>
              <a:gd name="connsiteY34" fmla="*/ 985105 h 3066808"/>
              <a:gd name="connsiteX35" fmla="*/ 727109 w 2921968"/>
              <a:gd name="connsiteY35" fmla="*/ 987221 h 3066808"/>
              <a:gd name="connsiteX36" fmla="*/ 719586 w 2921968"/>
              <a:gd name="connsiteY36" fmla="*/ 1011455 h 3066808"/>
              <a:gd name="connsiteX37" fmla="*/ 530615 w 2921968"/>
              <a:gd name="connsiteY37" fmla="*/ 1136713 h 3066808"/>
              <a:gd name="connsiteX38" fmla="*/ 325527 w 2921968"/>
              <a:gd name="connsiteY38" fmla="*/ 931625 h 3066808"/>
              <a:gd name="connsiteX39" fmla="*/ 530615 w 2921968"/>
              <a:gd name="connsiteY39" fmla="*/ 726537 h 3066808"/>
              <a:gd name="connsiteX40" fmla="*/ 719586 w 2921968"/>
              <a:gd name="connsiteY40" fmla="*/ 851796 h 3066808"/>
              <a:gd name="connsiteX41" fmla="*/ 724380 w 2921968"/>
              <a:gd name="connsiteY41" fmla="*/ 867240 h 3066808"/>
              <a:gd name="connsiteX42" fmla="*/ 728634 w 2921968"/>
              <a:gd name="connsiteY42" fmla="*/ 873151 h 3066808"/>
              <a:gd name="connsiteX43" fmla="*/ 1279279 w 2921968"/>
              <a:gd name="connsiteY43" fmla="*/ 873151 h 3066808"/>
              <a:gd name="connsiteX44" fmla="*/ 1297855 w 2921968"/>
              <a:gd name="connsiteY44" fmla="*/ 709571 h 3066808"/>
              <a:gd name="connsiteX45" fmla="*/ 1251749 w 2921968"/>
              <a:gd name="connsiteY45" fmla="*/ 684545 h 3066808"/>
              <a:gd name="connsiteX46" fmla="*/ 1086755 w 2921968"/>
              <a:gd name="connsiteY46" fmla="*/ 374229 h 3066808"/>
              <a:gd name="connsiteX47" fmla="*/ 1460984 w 2921968"/>
              <a:gd name="connsiteY47" fmla="*/ 0 h 30668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2921968" h="3066808">
                <a:moveTo>
                  <a:pt x="1460984" y="233294"/>
                </a:moveTo>
                <a:cubicBezTo>
                  <a:pt x="1383148" y="233294"/>
                  <a:pt x="1320049" y="296393"/>
                  <a:pt x="1320049" y="374229"/>
                </a:cubicBezTo>
                <a:cubicBezTo>
                  <a:pt x="1320049" y="452065"/>
                  <a:pt x="1383148" y="515164"/>
                  <a:pt x="1460984" y="515164"/>
                </a:cubicBezTo>
                <a:cubicBezTo>
                  <a:pt x="1538820" y="515164"/>
                  <a:pt x="1601919" y="452065"/>
                  <a:pt x="1601919" y="374229"/>
                </a:cubicBezTo>
                <a:cubicBezTo>
                  <a:pt x="1601919" y="296393"/>
                  <a:pt x="1538820" y="233294"/>
                  <a:pt x="1460984" y="233294"/>
                </a:cubicBezTo>
                <a:close/>
                <a:moveTo>
                  <a:pt x="1460984" y="0"/>
                </a:moveTo>
                <a:cubicBezTo>
                  <a:pt x="1667665" y="0"/>
                  <a:pt x="1835213" y="167548"/>
                  <a:pt x="1835213" y="374229"/>
                </a:cubicBezTo>
                <a:cubicBezTo>
                  <a:pt x="1835213" y="503404"/>
                  <a:pt x="1769765" y="617294"/>
                  <a:pt x="1670219" y="684545"/>
                </a:cubicBezTo>
                <a:lnTo>
                  <a:pt x="1626866" y="708077"/>
                </a:lnTo>
                <a:lnTo>
                  <a:pt x="1646248" y="873151"/>
                </a:lnTo>
                <a:lnTo>
                  <a:pt x="2235203" y="873151"/>
                </a:lnTo>
                <a:lnTo>
                  <a:pt x="2241832" y="851796"/>
                </a:lnTo>
                <a:cubicBezTo>
                  <a:pt x="2272966" y="778187"/>
                  <a:pt x="2345853" y="726537"/>
                  <a:pt x="2430803" y="726537"/>
                </a:cubicBezTo>
                <a:cubicBezTo>
                  <a:pt x="2544070" y="726537"/>
                  <a:pt x="2635891" y="818358"/>
                  <a:pt x="2635891" y="931625"/>
                </a:cubicBezTo>
                <a:cubicBezTo>
                  <a:pt x="2635891" y="1044892"/>
                  <a:pt x="2544070" y="1136713"/>
                  <a:pt x="2430803" y="1136713"/>
                </a:cubicBezTo>
                <a:cubicBezTo>
                  <a:pt x="2345853" y="1136713"/>
                  <a:pt x="2272966" y="1085064"/>
                  <a:pt x="2241832" y="1011455"/>
                </a:cubicBezTo>
                <a:lnTo>
                  <a:pt x="2233652" y="985105"/>
                </a:lnTo>
                <a:lnTo>
                  <a:pt x="1659393" y="985105"/>
                </a:lnTo>
                <a:lnTo>
                  <a:pt x="1835639" y="2486125"/>
                </a:lnTo>
                <a:cubicBezTo>
                  <a:pt x="2257126" y="2356235"/>
                  <a:pt x="2582425" y="2203368"/>
                  <a:pt x="2605322" y="1804902"/>
                </a:cubicBezTo>
                <a:cubicBezTo>
                  <a:pt x="2547615" y="1806965"/>
                  <a:pt x="2490707" y="1815307"/>
                  <a:pt x="2437231" y="1828663"/>
                </a:cubicBezTo>
                <a:cubicBezTo>
                  <a:pt x="2542844" y="1722240"/>
                  <a:pt x="2642253" y="1622871"/>
                  <a:pt x="2679599" y="1472350"/>
                </a:cubicBezTo>
                <a:cubicBezTo>
                  <a:pt x="2719016" y="1621107"/>
                  <a:pt x="2816355" y="1715183"/>
                  <a:pt x="2921968" y="1828663"/>
                </a:cubicBezTo>
                <a:cubicBezTo>
                  <a:pt x="2868630" y="1815688"/>
                  <a:pt x="2809977" y="1807008"/>
                  <a:pt x="2749252" y="1804848"/>
                </a:cubicBezTo>
                <a:cubicBezTo>
                  <a:pt x="2719427" y="2342499"/>
                  <a:pt x="2353693" y="2860207"/>
                  <a:pt x="1665272" y="2905483"/>
                </a:cubicBezTo>
                <a:cubicBezTo>
                  <a:pt x="1561523" y="2978866"/>
                  <a:pt x="1523475" y="3013033"/>
                  <a:pt x="1462434" y="3066808"/>
                </a:cubicBezTo>
                <a:cubicBezTo>
                  <a:pt x="1404574" y="3011016"/>
                  <a:pt x="1369708" y="2980430"/>
                  <a:pt x="1265857" y="2910631"/>
                </a:cubicBezTo>
                <a:cubicBezTo>
                  <a:pt x="648092" y="2849018"/>
                  <a:pt x="205460" y="2343748"/>
                  <a:pt x="175466" y="1804523"/>
                </a:cubicBezTo>
                <a:cubicBezTo>
                  <a:pt x="115256" y="1806261"/>
                  <a:pt x="55763" y="1814736"/>
                  <a:pt x="0" y="1828663"/>
                </a:cubicBezTo>
                <a:cubicBezTo>
                  <a:pt x="105615" y="1722240"/>
                  <a:pt x="205022" y="1622871"/>
                  <a:pt x="242369" y="1472350"/>
                </a:cubicBezTo>
                <a:cubicBezTo>
                  <a:pt x="281785" y="1621107"/>
                  <a:pt x="379124" y="1715183"/>
                  <a:pt x="484739" y="1828663"/>
                </a:cubicBezTo>
                <a:cubicBezTo>
                  <a:pt x="433473" y="1816193"/>
                  <a:pt x="377298" y="1807690"/>
                  <a:pt x="319066" y="1805271"/>
                </a:cubicBezTo>
                <a:cubicBezTo>
                  <a:pt x="342774" y="2204526"/>
                  <a:pt x="675270" y="2359301"/>
                  <a:pt x="1095798" y="2488933"/>
                </a:cubicBezTo>
                <a:lnTo>
                  <a:pt x="1266566" y="985105"/>
                </a:lnTo>
                <a:lnTo>
                  <a:pt x="728631" y="985105"/>
                </a:lnTo>
                <a:lnTo>
                  <a:pt x="727109" y="987221"/>
                </a:lnTo>
                <a:lnTo>
                  <a:pt x="719586" y="1011455"/>
                </a:lnTo>
                <a:cubicBezTo>
                  <a:pt x="688452" y="1085064"/>
                  <a:pt x="615566" y="1136713"/>
                  <a:pt x="530615" y="1136713"/>
                </a:cubicBezTo>
                <a:cubicBezTo>
                  <a:pt x="417348" y="1136713"/>
                  <a:pt x="325527" y="1044892"/>
                  <a:pt x="325527" y="931625"/>
                </a:cubicBezTo>
                <a:cubicBezTo>
                  <a:pt x="325527" y="818358"/>
                  <a:pt x="417348" y="726537"/>
                  <a:pt x="530615" y="726537"/>
                </a:cubicBezTo>
                <a:cubicBezTo>
                  <a:pt x="615566" y="726537"/>
                  <a:pt x="688452" y="778187"/>
                  <a:pt x="719586" y="851796"/>
                </a:cubicBezTo>
                <a:lnTo>
                  <a:pt x="724380" y="867240"/>
                </a:lnTo>
                <a:lnTo>
                  <a:pt x="728634" y="873151"/>
                </a:lnTo>
                <a:lnTo>
                  <a:pt x="1279279" y="873151"/>
                </a:lnTo>
                <a:lnTo>
                  <a:pt x="1297855" y="709571"/>
                </a:lnTo>
                <a:lnTo>
                  <a:pt x="1251749" y="684545"/>
                </a:lnTo>
                <a:cubicBezTo>
                  <a:pt x="1152204" y="617294"/>
                  <a:pt x="1086755" y="503404"/>
                  <a:pt x="1086755" y="374229"/>
                </a:cubicBezTo>
                <a:cubicBezTo>
                  <a:pt x="1086755" y="167548"/>
                  <a:pt x="1254303" y="0"/>
                  <a:pt x="1460984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11155</TotalTime>
  <Words>148</Words>
  <Application>Microsoft Office PowerPoint</Application>
  <PresentationFormat>와이드스크린</PresentationFormat>
  <Paragraphs>24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Arial Unicode MS</vt:lpstr>
      <vt:lpstr>Arial</vt:lpstr>
      <vt:lpstr>Calibri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15</cp:revision>
  <dcterms:created xsi:type="dcterms:W3CDTF">2018-02-18T19:39:47Z</dcterms:created>
  <dcterms:modified xsi:type="dcterms:W3CDTF">2018-04-24T02:57:22Z</dcterms:modified>
</cp:coreProperties>
</file>