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16" name="Freeform 41">
            <a:extLst>
              <a:ext uri="{FF2B5EF4-FFF2-40B4-BE49-F238E27FC236}">
                <a16:creationId xmlns:a16="http://schemas.microsoft.com/office/drawing/2014/main" id="{E1B863D7-AF6A-4427-A65B-A33F762018F5}"/>
              </a:ext>
            </a:extLst>
          </p:cNvPr>
          <p:cNvSpPr/>
          <p:nvPr/>
        </p:nvSpPr>
        <p:spPr>
          <a:xfrm>
            <a:off x="2714532" y="2081983"/>
            <a:ext cx="8672937" cy="3884879"/>
          </a:xfrm>
          <a:custGeom>
            <a:avLst/>
            <a:gdLst>
              <a:gd name="connsiteX0" fmla="*/ 5991225 w 5991225"/>
              <a:gd name="connsiteY0" fmla="*/ 3848100 h 3848100"/>
              <a:gd name="connsiteX1" fmla="*/ 0 w 5991225"/>
              <a:gd name="connsiteY1" fmla="*/ 1724025 h 3848100"/>
              <a:gd name="connsiteX2" fmla="*/ 3038475 w 5991225"/>
              <a:gd name="connsiteY2" fmla="*/ 0 h 3848100"/>
              <a:gd name="connsiteX0" fmla="*/ 6334125 w 6334125"/>
              <a:gd name="connsiteY0" fmla="*/ 3990975 h 3990975"/>
              <a:gd name="connsiteX1" fmla="*/ 0 w 6334125"/>
              <a:gd name="connsiteY1" fmla="*/ 1724025 h 3990975"/>
              <a:gd name="connsiteX2" fmla="*/ 3038475 w 6334125"/>
              <a:gd name="connsiteY2" fmla="*/ 0 h 3990975"/>
              <a:gd name="connsiteX0" fmla="*/ 6334125 w 6334125"/>
              <a:gd name="connsiteY0" fmla="*/ 4124325 h 4124325"/>
              <a:gd name="connsiteX1" fmla="*/ 0 w 6334125"/>
              <a:gd name="connsiteY1" fmla="*/ 1857375 h 4124325"/>
              <a:gd name="connsiteX2" fmla="*/ 3343275 w 6334125"/>
              <a:gd name="connsiteY2" fmla="*/ 0 h 4124325"/>
              <a:gd name="connsiteX0" fmla="*/ 5724525 w 5724525"/>
              <a:gd name="connsiteY0" fmla="*/ 3867150 h 3867150"/>
              <a:gd name="connsiteX1" fmla="*/ 0 w 5724525"/>
              <a:gd name="connsiteY1" fmla="*/ 1857375 h 3867150"/>
              <a:gd name="connsiteX2" fmla="*/ 3343275 w 5724525"/>
              <a:gd name="connsiteY2" fmla="*/ 0 h 3867150"/>
              <a:gd name="connsiteX0" fmla="*/ 5876925 w 5876925"/>
              <a:gd name="connsiteY0" fmla="*/ 3914775 h 3914775"/>
              <a:gd name="connsiteX1" fmla="*/ 0 w 5876925"/>
              <a:gd name="connsiteY1" fmla="*/ 1857375 h 3914775"/>
              <a:gd name="connsiteX2" fmla="*/ 3343275 w 5876925"/>
              <a:gd name="connsiteY2" fmla="*/ 0 h 3914775"/>
              <a:gd name="connsiteX0" fmla="*/ 5876925 w 5876925"/>
              <a:gd name="connsiteY0" fmla="*/ 3676650 h 3676650"/>
              <a:gd name="connsiteX1" fmla="*/ 0 w 5876925"/>
              <a:gd name="connsiteY1" fmla="*/ 1619250 h 3676650"/>
              <a:gd name="connsiteX2" fmla="*/ 2905125 w 5876925"/>
              <a:gd name="connsiteY2" fmla="*/ 0 h 3676650"/>
              <a:gd name="connsiteX0" fmla="*/ 6029325 w 6029325"/>
              <a:gd name="connsiteY0" fmla="*/ 3676650 h 3676650"/>
              <a:gd name="connsiteX1" fmla="*/ 0 w 6029325"/>
              <a:gd name="connsiteY1" fmla="*/ 1476375 h 3676650"/>
              <a:gd name="connsiteX2" fmla="*/ 3057525 w 6029325"/>
              <a:gd name="connsiteY2" fmla="*/ 0 h 3676650"/>
              <a:gd name="connsiteX0" fmla="*/ 8184050 w 8184050"/>
              <a:gd name="connsiteY0" fmla="*/ 3676650 h 3676650"/>
              <a:gd name="connsiteX1" fmla="*/ 0 w 8184050"/>
              <a:gd name="connsiteY1" fmla="*/ 1639337 h 3676650"/>
              <a:gd name="connsiteX2" fmla="*/ 5212250 w 8184050"/>
              <a:gd name="connsiteY2" fmla="*/ 0 h 3676650"/>
              <a:gd name="connsiteX0" fmla="*/ 6816976 w 6816976"/>
              <a:gd name="connsiteY0" fmla="*/ 3676650 h 3676650"/>
              <a:gd name="connsiteX1" fmla="*/ 0 w 6816976"/>
              <a:gd name="connsiteY1" fmla="*/ 1648390 h 3676650"/>
              <a:gd name="connsiteX2" fmla="*/ 3845176 w 6816976"/>
              <a:gd name="connsiteY2" fmla="*/ 0 h 3676650"/>
              <a:gd name="connsiteX0" fmla="*/ 6916564 w 6916564"/>
              <a:gd name="connsiteY0" fmla="*/ 3676650 h 3676650"/>
              <a:gd name="connsiteX1" fmla="*/ 0 w 6916564"/>
              <a:gd name="connsiteY1" fmla="*/ 1711765 h 3676650"/>
              <a:gd name="connsiteX2" fmla="*/ 3944764 w 6916564"/>
              <a:gd name="connsiteY2" fmla="*/ 0 h 3676650"/>
              <a:gd name="connsiteX0" fmla="*/ 6961832 w 6961832"/>
              <a:gd name="connsiteY0" fmla="*/ 3676650 h 3676650"/>
              <a:gd name="connsiteX1" fmla="*/ 0 w 6961832"/>
              <a:gd name="connsiteY1" fmla="*/ 1557856 h 3676650"/>
              <a:gd name="connsiteX2" fmla="*/ 3990032 w 6961832"/>
              <a:gd name="connsiteY2" fmla="*/ 0 h 3676650"/>
              <a:gd name="connsiteX0" fmla="*/ 6961832 w 6961832"/>
              <a:gd name="connsiteY0" fmla="*/ 3676650 h 3676650"/>
              <a:gd name="connsiteX1" fmla="*/ 0 w 6961832"/>
              <a:gd name="connsiteY1" fmla="*/ 1557856 h 3676650"/>
              <a:gd name="connsiteX2" fmla="*/ 3990032 w 6961832"/>
              <a:gd name="connsiteY2" fmla="*/ 0 h 3676650"/>
              <a:gd name="connsiteX0" fmla="*/ 6961832 w 6961832"/>
              <a:gd name="connsiteY0" fmla="*/ 3676650 h 3676650"/>
              <a:gd name="connsiteX1" fmla="*/ 0 w 6961832"/>
              <a:gd name="connsiteY1" fmla="*/ 1557856 h 3676650"/>
              <a:gd name="connsiteX2" fmla="*/ 3990032 w 6961832"/>
              <a:gd name="connsiteY2" fmla="*/ 0 h 3676650"/>
              <a:gd name="connsiteX0" fmla="*/ 6961832 w 6961832"/>
              <a:gd name="connsiteY0" fmla="*/ 3676650 h 3676650"/>
              <a:gd name="connsiteX1" fmla="*/ 0 w 6961832"/>
              <a:gd name="connsiteY1" fmla="*/ 1557856 h 3676650"/>
              <a:gd name="connsiteX2" fmla="*/ 3990032 w 6961832"/>
              <a:gd name="connsiteY2" fmla="*/ 0 h 3676650"/>
              <a:gd name="connsiteX0" fmla="*/ 6961832 w 6961832"/>
              <a:gd name="connsiteY0" fmla="*/ 3676650 h 3676650"/>
              <a:gd name="connsiteX1" fmla="*/ 0 w 6961832"/>
              <a:gd name="connsiteY1" fmla="*/ 1557856 h 3676650"/>
              <a:gd name="connsiteX2" fmla="*/ 3990032 w 6961832"/>
              <a:gd name="connsiteY2" fmla="*/ 0 h 3676650"/>
              <a:gd name="connsiteX0" fmla="*/ 6961832 w 6961832"/>
              <a:gd name="connsiteY0" fmla="*/ 3676650 h 3676650"/>
              <a:gd name="connsiteX1" fmla="*/ 0 w 6961832"/>
              <a:gd name="connsiteY1" fmla="*/ 1557856 h 3676650"/>
              <a:gd name="connsiteX2" fmla="*/ 3990032 w 6961832"/>
              <a:gd name="connsiteY2" fmla="*/ 0 h 3676650"/>
              <a:gd name="connsiteX0" fmla="*/ 6961832 w 6961832"/>
              <a:gd name="connsiteY0" fmla="*/ 3676650 h 3676650"/>
              <a:gd name="connsiteX1" fmla="*/ 0 w 6961832"/>
              <a:gd name="connsiteY1" fmla="*/ 1557856 h 3676650"/>
              <a:gd name="connsiteX2" fmla="*/ 3990032 w 6961832"/>
              <a:gd name="connsiteY2" fmla="*/ 0 h 3676650"/>
              <a:gd name="connsiteX0" fmla="*/ 7124794 w 7124794"/>
              <a:gd name="connsiteY0" fmla="*/ 3676650 h 3676650"/>
              <a:gd name="connsiteX1" fmla="*/ 0 w 7124794"/>
              <a:gd name="connsiteY1" fmla="*/ 1485428 h 3676650"/>
              <a:gd name="connsiteX2" fmla="*/ 4152994 w 7124794"/>
              <a:gd name="connsiteY2" fmla="*/ 0 h 3676650"/>
              <a:gd name="connsiteX0" fmla="*/ 7124794 w 7124794"/>
              <a:gd name="connsiteY0" fmla="*/ 3676650 h 3676650"/>
              <a:gd name="connsiteX1" fmla="*/ 0 w 7124794"/>
              <a:gd name="connsiteY1" fmla="*/ 1485428 h 3676650"/>
              <a:gd name="connsiteX2" fmla="*/ 4152994 w 7124794"/>
              <a:gd name="connsiteY2" fmla="*/ 0 h 3676650"/>
              <a:gd name="connsiteX0" fmla="*/ 7124794 w 7124794"/>
              <a:gd name="connsiteY0" fmla="*/ 3676650 h 3676650"/>
              <a:gd name="connsiteX1" fmla="*/ 0 w 7124794"/>
              <a:gd name="connsiteY1" fmla="*/ 1485428 h 3676650"/>
              <a:gd name="connsiteX2" fmla="*/ 4152994 w 7124794"/>
              <a:gd name="connsiteY2" fmla="*/ 0 h 3676650"/>
              <a:gd name="connsiteX0" fmla="*/ 7124794 w 7124794"/>
              <a:gd name="connsiteY0" fmla="*/ 3676650 h 3676650"/>
              <a:gd name="connsiteX1" fmla="*/ 0 w 7124794"/>
              <a:gd name="connsiteY1" fmla="*/ 1485428 h 3676650"/>
              <a:gd name="connsiteX2" fmla="*/ 4152994 w 7124794"/>
              <a:gd name="connsiteY2" fmla="*/ 0 h 3676650"/>
              <a:gd name="connsiteX0" fmla="*/ 8672937 w 8672937"/>
              <a:gd name="connsiteY0" fmla="*/ 3884879 h 3884879"/>
              <a:gd name="connsiteX1" fmla="*/ 0 w 8672937"/>
              <a:gd name="connsiteY1" fmla="*/ 1485428 h 3884879"/>
              <a:gd name="connsiteX2" fmla="*/ 4152994 w 8672937"/>
              <a:gd name="connsiteY2" fmla="*/ 0 h 3884879"/>
              <a:gd name="connsiteX0" fmla="*/ 8672937 w 8672937"/>
              <a:gd name="connsiteY0" fmla="*/ 3884879 h 3884879"/>
              <a:gd name="connsiteX1" fmla="*/ 0 w 8672937"/>
              <a:gd name="connsiteY1" fmla="*/ 1485428 h 3884879"/>
              <a:gd name="connsiteX2" fmla="*/ 4152994 w 8672937"/>
              <a:gd name="connsiteY2" fmla="*/ 0 h 388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672937" h="3884879">
                <a:moveTo>
                  <a:pt x="8672937" y="3884879"/>
                </a:moveTo>
                <a:lnTo>
                  <a:pt x="0" y="1485428"/>
                </a:lnTo>
                <a:cubicBezTo>
                  <a:pt x="1173085" y="1038570"/>
                  <a:pt x="2816948" y="492125"/>
                  <a:pt x="4152994" y="0"/>
                </a:cubicBezTo>
              </a:path>
            </a:pathLst>
          </a:custGeom>
          <a:ln w="38100">
            <a:solidFill>
              <a:schemeClr val="tx1">
                <a:lumMod val="75000"/>
                <a:lumOff val="25000"/>
              </a:schemeClr>
            </a:solidFill>
            <a:prstDash val="sysDot"/>
            <a:headEnd type="triangle" w="lg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17" name="Oval 5">
            <a:extLst>
              <a:ext uri="{FF2B5EF4-FFF2-40B4-BE49-F238E27FC236}">
                <a16:creationId xmlns:a16="http://schemas.microsoft.com/office/drawing/2014/main" id="{6F9F09E3-453E-47A5-99BA-72CC9E9FB349}"/>
              </a:ext>
            </a:extLst>
          </p:cNvPr>
          <p:cNvSpPr/>
          <p:nvPr/>
        </p:nvSpPr>
        <p:spPr>
          <a:xfrm>
            <a:off x="5991971" y="2041997"/>
            <a:ext cx="612000" cy="612000"/>
          </a:xfrm>
          <a:prstGeom prst="ellipse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18" name="Oval 6">
            <a:extLst>
              <a:ext uri="{FF2B5EF4-FFF2-40B4-BE49-F238E27FC236}">
                <a16:creationId xmlns:a16="http://schemas.microsoft.com/office/drawing/2014/main" id="{B2B73D7F-821B-4573-946A-54AE24AD8228}"/>
              </a:ext>
            </a:extLst>
          </p:cNvPr>
          <p:cNvSpPr/>
          <p:nvPr/>
        </p:nvSpPr>
        <p:spPr>
          <a:xfrm>
            <a:off x="4174212" y="2546141"/>
            <a:ext cx="792000" cy="792000"/>
          </a:xfrm>
          <a:prstGeom prst="ellipse">
            <a:avLst/>
          </a:prstGeom>
          <a:solidFill>
            <a:schemeClr val="accent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19" name="Oval 7">
            <a:extLst>
              <a:ext uri="{FF2B5EF4-FFF2-40B4-BE49-F238E27FC236}">
                <a16:creationId xmlns:a16="http://schemas.microsoft.com/office/drawing/2014/main" id="{4F59DED5-6BDB-439E-B078-06F38232F100}"/>
              </a:ext>
            </a:extLst>
          </p:cNvPr>
          <p:cNvSpPr/>
          <p:nvPr/>
        </p:nvSpPr>
        <p:spPr>
          <a:xfrm>
            <a:off x="2248453" y="3060492"/>
            <a:ext cx="900000" cy="900000"/>
          </a:xfrm>
          <a:prstGeom prst="ellipse">
            <a:avLst/>
          </a:prstGeom>
          <a:solidFill>
            <a:schemeClr val="accent5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20" name="Oval 8">
            <a:extLst>
              <a:ext uri="{FF2B5EF4-FFF2-40B4-BE49-F238E27FC236}">
                <a16:creationId xmlns:a16="http://schemas.microsoft.com/office/drawing/2014/main" id="{79CA9B6B-8041-4A8E-9CEA-3CA2A501C1AE}"/>
              </a:ext>
            </a:extLst>
          </p:cNvPr>
          <p:cNvSpPr/>
          <p:nvPr/>
        </p:nvSpPr>
        <p:spPr>
          <a:xfrm>
            <a:off x="4492247" y="3617815"/>
            <a:ext cx="1080000" cy="1080000"/>
          </a:xfrm>
          <a:prstGeom prst="ellipse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21" name="Oval 9">
            <a:extLst>
              <a:ext uri="{FF2B5EF4-FFF2-40B4-BE49-F238E27FC236}">
                <a16:creationId xmlns:a16="http://schemas.microsoft.com/office/drawing/2014/main" id="{DDB35047-4346-4D16-A369-DCADE82164C2}"/>
              </a:ext>
            </a:extLst>
          </p:cNvPr>
          <p:cNvSpPr/>
          <p:nvPr/>
        </p:nvSpPr>
        <p:spPr>
          <a:xfrm>
            <a:off x="6916041" y="4111845"/>
            <a:ext cx="1260000" cy="1260000"/>
          </a:xfrm>
          <a:prstGeom prst="ellipse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22" name="Oval 10">
            <a:extLst>
              <a:ext uri="{FF2B5EF4-FFF2-40B4-BE49-F238E27FC236}">
                <a16:creationId xmlns:a16="http://schemas.microsoft.com/office/drawing/2014/main" id="{13D98599-8AA1-4DA8-9B35-721CE00907C0}"/>
              </a:ext>
            </a:extLst>
          </p:cNvPr>
          <p:cNvSpPr/>
          <p:nvPr/>
        </p:nvSpPr>
        <p:spPr>
          <a:xfrm>
            <a:off x="9519834" y="4752421"/>
            <a:ext cx="1368000" cy="1368000"/>
          </a:xfrm>
          <a:prstGeom prst="ellipse">
            <a:avLst/>
          </a:prstGeom>
          <a:solidFill>
            <a:schemeClr val="accent4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23" name="TextBox 322">
            <a:extLst>
              <a:ext uri="{FF2B5EF4-FFF2-40B4-BE49-F238E27FC236}">
                <a16:creationId xmlns:a16="http://schemas.microsoft.com/office/drawing/2014/main" id="{E16876B2-2CAB-481A-A995-3215BF7431EF}"/>
              </a:ext>
            </a:extLst>
          </p:cNvPr>
          <p:cNvSpPr txBox="1"/>
          <p:nvPr/>
        </p:nvSpPr>
        <p:spPr>
          <a:xfrm>
            <a:off x="5962227" y="2209499"/>
            <a:ext cx="67149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2014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5C057B35-BF03-4316-8E55-64B5518B93E8}"/>
              </a:ext>
            </a:extLst>
          </p:cNvPr>
          <p:cNvSpPr txBox="1"/>
          <p:nvPr/>
        </p:nvSpPr>
        <p:spPr>
          <a:xfrm>
            <a:off x="4171303" y="2772864"/>
            <a:ext cx="817211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2015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5" name="TextBox 324">
            <a:extLst>
              <a:ext uri="{FF2B5EF4-FFF2-40B4-BE49-F238E27FC236}">
                <a16:creationId xmlns:a16="http://schemas.microsoft.com/office/drawing/2014/main" id="{A3B40A24-F52B-45FE-AF6D-5ADD58FF5012}"/>
              </a:ext>
            </a:extLst>
          </p:cNvPr>
          <p:cNvSpPr txBox="1"/>
          <p:nvPr/>
        </p:nvSpPr>
        <p:spPr>
          <a:xfrm>
            <a:off x="2289849" y="3318386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6131D0F6-9694-4F38-B0CA-3CD0837B0EDD}"/>
              </a:ext>
            </a:extLst>
          </p:cNvPr>
          <p:cNvSpPr txBox="1"/>
          <p:nvPr/>
        </p:nvSpPr>
        <p:spPr>
          <a:xfrm>
            <a:off x="4632770" y="3957760"/>
            <a:ext cx="817211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5F40E9E7-FBD2-4440-8A40-111B59CAF6AD}"/>
              </a:ext>
            </a:extLst>
          </p:cNvPr>
          <p:cNvSpPr txBox="1"/>
          <p:nvPr/>
        </p:nvSpPr>
        <p:spPr>
          <a:xfrm>
            <a:off x="7030009" y="4511014"/>
            <a:ext cx="102234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8080DFC2-2037-42D0-A3A5-C94CFFF9D60C}"/>
              </a:ext>
            </a:extLst>
          </p:cNvPr>
          <p:cNvSpPr txBox="1"/>
          <p:nvPr/>
        </p:nvSpPr>
        <p:spPr>
          <a:xfrm>
            <a:off x="9686699" y="5174811"/>
            <a:ext cx="103427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29" name="Group 19">
            <a:extLst>
              <a:ext uri="{FF2B5EF4-FFF2-40B4-BE49-F238E27FC236}">
                <a16:creationId xmlns:a16="http://schemas.microsoft.com/office/drawing/2014/main" id="{09A49BD8-8AF8-4A5E-A70C-2DCC9431BFB8}"/>
              </a:ext>
            </a:extLst>
          </p:cNvPr>
          <p:cNvGrpSpPr/>
          <p:nvPr/>
        </p:nvGrpSpPr>
        <p:grpSpPr>
          <a:xfrm>
            <a:off x="3903740" y="1688607"/>
            <a:ext cx="1898086" cy="671989"/>
            <a:chOff x="3119131" y="4283314"/>
            <a:chExt cx="2510927" cy="671989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0C2A840A-DDB8-45C2-8885-68E56FA5EB1C}"/>
                </a:ext>
              </a:extLst>
            </p:cNvPr>
            <p:cNvSpPr txBox="1"/>
            <p:nvPr/>
          </p:nvSpPr>
          <p:spPr>
            <a:xfrm>
              <a:off x="3121165" y="4493638"/>
              <a:ext cx="2508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1" name="TextBox 330">
              <a:extLst>
                <a:ext uri="{FF2B5EF4-FFF2-40B4-BE49-F238E27FC236}">
                  <a16:creationId xmlns:a16="http://schemas.microsoft.com/office/drawing/2014/main" id="{4AC3ACB8-A619-41CE-BF7C-CCB24FC08464}"/>
                </a:ext>
              </a:extLst>
            </p:cNvPr>
            <p:cNvSpPr txBox="1"/>
            <p:nvPr/>
          </p:nvSpPr>
          <p:spPr>
            <a:xfrm>
              <a:off x="3119131" y="4283314"/>
              <a:ext cx="25109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2" name="Group 34">
            <a:extLst>
              <a:ext uri="{FF2B5EF4-FFF2-40B4-BE49-F238E27FC236}">
                <a16:creationId xmlns:a16="http://schemas.microsoft.com/office/drawing/2014/main" id="{2F56F1E5-34DE-45B2-A648-C443F4C3F479}"/>
              </a:ext>
            </a:extLst>
          </p:cNvPr>
          <p:cNvGrpSpPr/>
          <p:nvPr/>
        </p:nvGrpSpPr>
        <p:grpSpPr>
          <a:xfrm>
            <a:off x="9277101" y="3400599"/>
            <a:ext cx="1853466" cy="1268827"/>
            <a:chOff x="200945" y="4307149"/>
            <a:chExt cx="3298762" cy="1268827"/>
          </a:xfrm>
        </p:grpSpPr>
        <p:sp>
          <p:nvSpPr>
            <p:cNvPr id="333" name="TextBox 332">
              <a:extLst>
                <a:ext uri="{FF2B5EF4-FFF2-40B4-BE49-F238E27FC236}">
                  <a16:creationId xmlns:a16="http://schemas.microsoft.com/office/drawing/2014/main" id="{0A9E4E38-A99E-44A0-81C4-19E39829124C}"/>
                </a:ext>
              </a:extLst>
            </p:cNvPr>
            <p:cNvSpPr txBox="1"/>
            <p:nvPr/>
          </p:nvSpPr>
          <p:spPr>
            <a:xfrm>
              <a:off x="245431" y="4560313"/>
              <a:ext cx="325134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34" name="TextBox 333">
              <a:extLst>
                <a:ext uri="{FF2B5EF4-FFF2-40B4-BE49-F238E27FC236}">
                  <a16:creationId xmlns:a16="http://schemas.microsoft.com/office/drawing/2014/main" id="{E46F6A8D-23ED-4E54-B2E7-957B1A3898A2}"/>
                </a:ext>
              </a:extLst>
            </p:cNvPr>
            <p:cNvSpPr txBox="1"/>
            <p:nvPr/>
          </p:nvSpPr>
          <p:spPr>
            <a:xfrm>
              <a:off x="200945" y="4307149"/>
              <a:ext cx="3298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5" name="Group 37">
            <a:extLst>
              <a:ext uri="{FF2B5EF4-FFF2-40B4-BE49-F238E27FC236}">
                <a16:creationId xmlns:a16="http://schemas.microsoft.com/office/drawing/2014/main" id="{EC3E8A28-11BA-4669-8036-E1CEAD163100}"/>
              </a:ext>
            </a:extLst>
          </p:cNvPr>
          <p:cNvGrpSpPr/>
          <p:nvPr/>
        </p:nvGrpSpPr>
        <p:grpSpPr>
          <a:xfrm>
            <a:off x="2086264" y="2328236"/>
            <a:ext cx="1898086" cy="671989"/>
            <a:chOff x="3119131" y="4283314"/>
            <a:chExt cx="2510927" cy="671989"/>
          </a:xfrm>
        </p:grpSpPr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38C36CC6-81A6-450A-AE8A-110FA4CBFF9D}"/>
                </a:ext>
              </a:extLst>
            </p:cNvPr>
            <p:cNvSpPr txBox="1"/>
            <p:nvPr/>
          </p:nvSpPr>
          <p:spPr>
            <a:xfrm>
              <a:off x="3121165" y="4493638"/>
              <a:ext cx="2508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9C6FF85D-7061-4D08-947B-18F6F91DEEC4}"/>
                </a:ext>
              </a:extLst>
            </p:cNvPr>
            <p:cNvSpPr txBox="1"/>
            <p:nvPr/>
          </p:nvSpPr>
          <p:spPr>
            <a:xfrm>
              <a:off x="3119131" y="4283314"/>
              <a:ext cx="25109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8" name="Group 40">
            <a:extLst>
              <a:ext uri="{FF2B5EF4-FFF2-40B4-BE49-F238E27FC236}">
                <a16:creationId xmlns:a16="http://schemas.microsoft.com/office/drawing/2014/main" id="{170F7E3E-EC91-4AEA-A1B1-E4BF4C991092}"/>
              </a:ext>
            </a:extLst>
          </p:cNvPr>
          <p:cNvGrpSpPr/>
          <p:nvPr/>
        </p:nvGrpSpPr>
        <p:grpSpPr>
          <a:xfrm>
            <a:off x="773941" y="3082166"/>
            <a:ext cx="1392932" cy="856655"/>
            <a:chOff x="3119131" y="4283314"/>
            <a:chExt cx="2510927" cy="856655"/>
          </a:xfrm>
        </p:grpSpPr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34443147-BFF7-40F5-99F9-ACCA3BC1B252}"/>
                </a:ext>
              </a:extLst>
            </p:cNvPr>
            <p:cNvSpPr txBox="1"/>
            <p:nvPr/>
          </p:nvSpPr>
          <p:spPr>
            <a:xfrm>
              <a:off x="3121165" y="4493638"/>
              <a:ext cx="25088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6372D908-1BBC-4B89-87A6-95FD6DB13DA3}"/>
                </a:ext>
              </a:extLst>
            </p:cNvPr>
            <p:cNvSpPr txBox="1"/>
            <p:nvPr/>
          </p:nvSpPr>
          <p:spPr>
            <a:xfrm>
              <a:off x="3119131" y="4283314"/>
              <a:ext cx="25109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1" name="Group 44">
            <a:extLst>
              <a:ext uri="{FF2B5EF4-FFF2-40B4-BE49-F238E27FC236}">
                <a16:creationId xmlns:a16="http://schemas.microsoft.com/office/drawing/2014/main" id="{F9E6A48C-1909-4AF5-AC7F-61BA52489203}"/>
              </a:ext>
            </a:extLst>
          </p:cNvPr>
          <p:cNvGrpSpPr/>
          <p:nvPr/>
        </p:nvGrpSpPr>
        <p:grpSpPr>
          <a:xfrm>
            <a:off x="3596760" y="4883147"/>
            <a:ext cx="1898086" cy="671989"/>
            <a:chOff x="3119131" y="4283314"/>
            <a:chExt cx="2510927" cy="671989"/>
          </a:xfrm>
        </p:grpSpPr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1D7B1E50-C0E5-4D5C-A5C2-58276C24B767}"/>
                </a:ext>
              </a:extLst>
            </p:cNvPr>
            <p:cNvSpPr txBox="1"/>
            <p:nvPr/>
          </p:nvSpPr>
          <p:spPr>
            <a:xfrm>
              <a:off x="3121165" y="4493638"/>
              <a:ext cx="2508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E9732F21-5640-4E78-A89B-8B46CFB11802}"/>
                </a:ext>
              </a:extLst>
            </p:cNvPr>
            <p:cNvSpPr txBox="1"/>
            <p:nvPr/>
          </p:nvSpPr>
          <p:spPr>
            <a:xfrm>
              <a:off x="3119131" y="4283314"/>
              <a:ext cx="25109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4" name="Group 47">
            <a:extLst>
              <a:ext uri="{FF2B5EF4-FFF2-40B4-BE49-F238E27FC236}">
                <a16:creationId xmlns:a16="http://schemas.microsoft.com/office/drawing/2014/main" id="{DED1FDCF-B536-493B-85BD-3DEC8CA68F8E}"/>
              </a:ext>
            </a:extLst>
          </p:cNvPr>
          <p:cNvGrpSpPr/>
          <p:nvPr/>
        </p:nvGrpSpPr>
        <p:grpSpPr>
          <a:xfrm>
            <a:off x="6290365" y="5443082"/>
            <a:ext cx="1898086" cy="671989"/>
            <a:chOff x="3119131" y="4283314"/>
            <a:chExt cx="2510927" cy="671989"/>
          </a:xfrm>
        </p:grpSpPr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B6A64EC6-2816-4AB8-A9F4-4C8F261FB458}"/>
                </a:ext>
              </a:extLst>
            </p:cNvPr>
            <p:cNvSpPr txBox="1"/>
            <p:nvPr/>
          </p:nvSpPr>
          <p:spPr>
            <a:xfrm>
              <a:off x="3121165" y="4493638"/>
              <a:ext cx="2508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17C551ED-D28F-4139-B005-7506B90CDB7D}"/>
                </a:ext>
              </a:extLst>
            </p:cNvPr>
            <p:cNvSpPr txBox="1"/>
            <p:nvPr/>
          </p:nvSpPr>
          <p:spPr>
            <a:xfrm>
              <a:off x="3119131" y="4283314"/>
              <a:ext cx="25109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11198</TotalTime>
  <Words>101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21</cp:revision>
  <dcterms:created xsi:type="dcterms:W3CDTF">2018-02-18T19:39:47Z</dcterms:created>
  <dcterms:modified xsi:type="dcterms:W3CDTF">2018-04-06T02:20:39Z</dcterms:modified>
</cp:coreProperties>
</file>