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8" name="Group 5">
            <a:extLst>
              <a:ext uri="{FF2B5EF4-FFF2-40B4-BE49-F238E27FC236}">
                <a16:creationId xmlns:a16="http://schemas.microsoft.com/office/drawing/2014/main" id="{3E9B86CD-06DD-4638-97E5-4A15270E4B69}"/>
              </a:ext>
            </a:extLst>
          </p:cNvPr>
          <p:cNvGrpSpPr/>
          <p:nvPr/>
        </p:nvGrpSpPr>
        <p:grpSpPr>
          <a:xfrm>
            <a:off x="5183588" y="1835189"/>
            <a:ext cx="840302" cy="925633"/>
            <a:chOff x="676746" y="2780928"/>
            <a:chExt cx="1352458" cy="1296144"/>
          </a:xfrm>
          <a:solidFill>
            <a:schemeClr val="accent4"/>
          </a:solidFill>
        </p:grpSpPr>
        <p:sp>
          <p:nvSpPr>
            <p:cNvPr id="79" name="Rectangle 6">
              <a:extLst>
                <a:ext uri="{FF2B5EF4-FFF2-40B4-BE49-F238E27FC236}">
                  <a16:creationId xmlns:a16="http://schemas.microsoft.com/office/drawing/2014/main" id="{31CEECEF-DA25-49A5-9587-0795883FA0E3}"/>
                </a:ext>
              </a:extLst>
            </p:cNvPr>
            <p:cNvSpPr/>
            <p:nvPr/>
          </p:nvSpPr>
          <p:spPr>
            <a:xfrm>
              <a:off x="683568" y="3079763"/>
              <a:ext cx="1345636" cy="69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Isosceles Triangle 7">
              <a:extLst>
                <a:ext uri="{FF2B5EF4-FFF2-40B4-BE49-F238E27FC236}">
                  <a16:creationId xmlns:a16="http://schemas.microsoft.com/office/drawing/2014/main" id="{FF9A22F5-CCED-4B10-B3D7-9220C4AA265E}"/>
                </a:ext>
              </a:extLst>
            </p:cNvPr>
            <p:cNvSpPr/>
            <p:nvPr/>
          </p:nvSpPr>
          <p:spPr>
            <a:xfrm>
              <a:off x="676746" y="278092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Isosceles Triangle 8">
              <a:extLst>
                <a:ext uri="{FF2B5EF4-FFF2-40B4-BE49-F238E27FC236}">
                  <a16:creationId xmlns:a16="http://schemas.microsoft.com/office/drawing/2014/main" id="{D4CEE765-DE77-4B67-B413-BC34A76A114F}"/>
                </a:ext>
              </a:extLst>
            </p:cNvPr>
            <p:cNvSpPr/>
            <p:nvPr/>
          </p:nvSpPr>
          <p:spPr>
            <a:xfrm rot="10800000">
              <a:off x="676746" y="386104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2" name="Group 9">
            <a:extLst>
              <a:ext uri="{FF2B5EF4-FFF2-40B4-BE49-F238E27FC236}">
                <a16:creationId xmlns:a16="http://schemas.microsoft.com/office/drawing/2014/main" id="{0998D09E-C0CA-4A47-875A-EBD874BB2322}"/>
              </a:ext>
            </a:extLst>
          </p:cNvPr>
          <p:cNvGrpSpPr/>
          <p:nvPr/>
        </p:nvGrpSpPr>
        <p:grpSpPr>
          <a:xfrm>
            <a:off x="6175795" y="2687585"/>
            <a:ext cx="840302" cy="925633"/>
            <a:chOff x="676746" y="2780928"/>
            <a:chExt cx="1352458" cy="1296144"/>
          </a:xfrm>
          <a:solidFill>
            <a:schemeClr val="accent3"/>
          </a:solidFill>
        </p:grpSpPr>
        <p:sp>
          <p:nvSpPr>
            <p:cNvPr id="83" name="Rectangle 10">
              <a:extLst>
                <a:ext uri="{FF2B5EF4-FFF2-40B4-BE49-F238E27FC236}">
                  <a16:creationId xmlns:a16="http://schemas.microsoft.com/office/drawing/2014/main" id="{C5FF91CC-61CA-43D7-B5B1-478C7CB45681}"/>
                </a:ext>
              </a:extLst>
            </p:cNvPr>
            <p:cNvSpPr/>
            <p:nvPr/>
          </p:nvSpPr>
          <p:spPr>
            <a:xfrm>
              <a:off x="683568" y="3079763"/>
              <a:ext cx="1345636" cy="69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Isosceles Triangle 11">
              <a:extLst>
                <a:ext uri="{FF2B5EF4-FFF2-40B4-BE49-F238E27FC236}">
                  <a16:creationId xmlns:a16="http://schemas.microsoft.com/office/drawing/2014/main" id="{F637EFF1-90EB-4A86-942C-0CB47D85BA9D}"/>
                </a:ext>
              </a:extLst>
            </p:cNvPr>
            <p:cNvSpPr/>
            <p:nvPr/>
          </p:nvSpPr>
          <p:spPr>
            <a:xfrm>
              <a:off x="676746" y="278092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Isosceles Triangle 12">
              <a:extLst>
                <a:ext uri="{FF2B5EF4-FFF2-40B4-BE49-F238E27FC236}">
                  <a16:creationId xmlns:a16="http://schemas.microsoft.com/office/drawing/2014/main" id="{897F8F16-0D3A-4BF7-9E28-0BA2F4390FFD}"/>
                </a:ext>
              </a:extLst>
            </p:cNvPr>
            <p:cNvSpPr/>
            <p:nvPr/>
          </p:nvSpPr>
          <p:spPr>
            <a:xfrm rot="10800000">
              <a:off x="676746" y="386104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6" name="Group 13">
            <a:extLst>
              <a:ext uri="{FF2B5EF4-FFF2-40B4-BE49-F238E27FC236}">
                <a16:creationId xmlns:a16="http://schemas.microsoft.com/office/drawing/2014/main" id="{371D98DF-9518-48B6-B7B5-AF19836ACB07}"/>
              </a:ext>
            </a:extLst>
          </p:cNvPr>
          <p:cNvGrpSpPr/>
          <p:nvPr/>
        </p:nvGrpSpPr>
        <p:grpSpPr>
          <a:xfrm>
            <a:off x="7168001" y="3539981"/>
            <a:ext cx="840302" cy="925633"/>
            <a:chOff x="676746" y="2780928"/>
            <a:chExt cx="1352458" cy="1296144"/>
          </a:xfrm>
          <a:solidFill>
            <a:schemeClr val="accent2"/>
          </a:solidFill>
        </p:grpSpPr>
        <p:sp>
          <p:nvSpPr>
            <p:cNvPr id="87" name="Rectangle 14">
              <a:extLst>
                <a:ext uri="{FF2B5EF4-FFF2-40B4-BE49-F238E27FC236}">
                  <a16:creationId xmlns:a16="http://schemas.microsoft.com/office/drawing/2014/main" id="{D7C88AA5-5226-4AB0-87C2-D4F2024B9302}"/>
                </a:ext>
              </a:extLst>
            </p:cNvPr>
            <p:cNvSpPr/>
            <p:nvPr/>
          </p:nvSpPr>
          <p:spPr>
            <a:xfrm>
              <a:off x="683568" y="3079763"/>
              <a:ext cx="1345636" cy="69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Isosceles Triangle 15">
              <a:extLst>
                <a:ext uri="{FF2B5EF4-FFF2-40B4-BE49-F238E27FC236}">
                  <a16:creationId xmlns:a16="http://schemas.microsoft.com/office/drawing/2014/main" id="{D1BFA555-7C98-4405-8F75-1EA8865B2DB1}"/>
                </a:ext>
              </a:extLst>
            </p:cNvPr>
            <p:cNvSpPr/>
            <p:nvPr/>
          </p:nvSpPr>
          <p:spPr>
            <a:xfrm>
              <a:off x="676746" y="278092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Isosceles Triangle 16">
              <a:extLst>
                <a:ext uri="{FF2B5EF4-FFF2-40B4-BE49-F238E27FC236}">
                  <a16:creationId xmlns:a16="http://schemas.microsoft.com/office/drawing/2014/main" id="{D154A769-D69E-48C5-8971-F2316B60AF47}"/>
                </a:ext>
              </a:extLst>
            </p:cNvPr>
            <p:cNvSpPr/>
            <p:nvPr/>
          </p:nvSpPr>
          <p:spPr>
            <a:xfrm rot="10800000">
              <a:off x="676746" y="386104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0" name="Group 17">
            <a:extLst>
              <a:ext uri="{FF2B5EF4-FFF2-40B4-BE49-F238E27FC236}">
                <a16:creationId xmlns:a16="http://schemas.microsoft.com/office/drawing/2014/main" id="{1CA13D39-45A5-457F-BD88-23C606A96BD9}"/>
              </a:ext>
            </a:extLst>
          </p:cNvPr>
          <p:cNvGrpSpPr/>
          <p:nvPr/>
        </p:nvGrpSpPr>
        <p:grpSpPr>
          <a:xfrm>
            <a:off x="6175795" y="4392378"/>
            <a:ext cx="840302" cy="925633"/>
            <a:chOff x="676746" y="2780928"/>
            <a:chExt cx="1352458" cy="1296144"/>
          </a:xfrm>
          <a:solidFill>
            <a:schemeClr val="accent1"/>
          </a:solidFill>
        </p:grpSpPr>
        <p:sp>
          <p:nvSpPr>
            <p:cNvPr id="91" name="Rectangle 18">
              <a:extLst>
                <a:ext uri="{FF2B5EF4-FFF2-40B4-BE49-F238E27FC236}">
                  <a16:creationId xmlns:a16="http://schemas.microsoft.com/office/drawing/2014/main" id="{503B2268-459A-4897-A671-20A89C72C30E}"/>
                </a:ext>
              </a:extLst>
            </p:cNvPr>
            <p:cNvSpPr/>
            <p:nvPr/>
          </p:nvSpPr>
          <p:spPr>
            <a:xfrm>
              <a:off x="683568" y="3079763"/>
              <a:ext cx="1345636" cy="69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Isosceles Triangle 19">
              <a:extLst>
                <a:ext uri="{FF2B5EF4-FFF2-40B4-BE49-F238E27FC236}">
                  <a16:creationId xmlns:a16="http://schemas.microsoft.com/office/drawing/2014/main" id="{54A5F0FA-778D-4600-9AC3-3A6D9ED3A9CE}"/>
                </a:ext>
              </a:extLst>
            </p:cNvPr>
            <p:cNvSpPr/>
            <p:nvPr/>
          </p:nvSpPr>
          <p:spPr>
            <a:xfrm>
              <a:off x="676746" y="278092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Isosceles Triangle 20">
              <a:extLst>
                <a:ext uri="{FF2B5EF4-FFF2-40B4-BE49-F238E27FC236}">
                  <a16:creationId xmlns:a16="http://schemas.microsoft.com/office/drawing/2014/main" id="{1D406BD7-DAD5-48D7-9722-FBFA95E818DF}"/>
                </a:ext>
              </a:extLst>
            </p:cNvPr>
            <p:cNvSpPr/>
            <p:nvPr/>
          </p:nvSpPr>
          <p:spPr>
            <a:xfrm rot="10800000">
              <a:off x="676746" y="386104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4" name="Group 21">
            <a:extLst>
              <a:ext uri="{FF2B5EF4-FFF2-40B4-BE49-F238E27FC236}">
                <a16:creationId xmlns:a16="http://schemas.microsoft.com/office/drawing/2014/main" id="{653EB764-972A-457F-AA89-A83BC3B19682}"/>
              </a:ext>
            </a:extLst>
          </p:cNvPr>
          <p:cNvGrpSpPr/>
          <p:nvPr/>
        </p:nvGrpSpPr>
        <p:grpSpPr>
          <a:xfrm>
            <a:off x="5183588" y="5244774"/>
            <a:ext cx="840302" cy="925633"/>
            <a:chOff x="676746" y="2780928"/>
            <a:chExt cx="1352458" cy="1296144"/>
          </a:xfrm>
          <a:solidFill>
            <a:schemeClr val="accent6"/>
          </a:solidFill>
        </p:grpSpPr>
        <p:sp>
          <p:nvSpPr>
            <p:cNvPr id="95" name="Rectangle 22">
              <a:extLst>
                <a:ext uri="{FF2B5EF4-FFF2-40B4-BE49-F238E27FC236}">
                  <a16:creationId xmlns:a16="http://schemas.microsoft.com/office/drawing/2014/main" id="{BCAEC78D-5069-4584-983B-6B4494C52F34}"/>
                </a:ext>
              </a:extLst>
            </p:cNvPr>
            <p:cNvSpPr/>
            <p:nvPr/>
          </p:nvSpPr>
          <p:spPr>
            <a:xfrm>
              <a:off x="683568" y="3079763"/>
              <a:ext cx="1345636" cy="69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Isosceles Triangle 23">
              <a:extLst>
                <a:ext uri="{FF2B5EF4-FFF2-40B4-BE49-F238E27FC236}">
                  <a16:creationId xmlns:a16="http://schemas.microsoft.com/office/drawing/2014/main" id="{887985EB-51DA-4A28-B19F-E1F5D8909B57}"/>
                </a:ext>
              </a:extLst>
            </p:cNvPr>
            <p:cNvSpPr/>
            <p:nvPr/>
          </p:nvSpPr>
          <p:spPr>
            <a:xfrm>
              <a:off x="676746" y="278092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Isosceles Triangle 24">
              <a:extLst>
                <a:ext uri="{FF2B5EF4-FFF2-40B4-BE49-F238E27FC236}">
                  <a16:creationId xmlns:a16="http://schemas.microsoft.com/office/drawing/2014/main" id="{45B578AF-8DDA-453A-B3CB-50A1E7B76B6A}"/>
                </a:ext>
              </a:extLst>
            </p:cNvPr>
            <p:cNvSpPr/>
            <p:nvPr/>
          </p:nvSpPr>
          <p:spPr>
            <a:xfrm rot="10800000">
              <a:off x="676746" y="3861048"/>
              <a:ext cx="1352457" cy="2160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8" name="Group 30">
            <a:extLst>
              <a:ext uri="{FF2B5EF4-FFF2-40B4-BE49-F238E27FC236}">
                <a16:creationId xmlns:a16="http://schemas.microsoft.com/office/drawing/2014/main" id="{B62343A2-2358-4A7D-9D32-DA5292AF54B4}"/>
              </a:ext>
            </a:extLst>
          </p:cNvPr>
          <p:cNvGrpSpPr/>
          <p:nvPr/>
        </p:nvGrpSpPr>
        <p:grpSpPr>
          <a:xfrm>
            <a:off x="758757" y="1862065"/>
            <a:ext cx="4342420" cy="871880"/>
            <a:chOff x="-460977" y="1114177"/>
            <a:chExt cx="3845323" cy="871880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74EC972F-DC03-4134-BF96-5DAA10718A3C}"/>
                </a:ext>
              </a:extLst>
            </p:cNvPr>
            <p:cNvSpPr txBox="1"/>
            <p:nvPr/>
          </p:nvSpPr>
          <p:spPr>
            <a:xfrm>
              <a:off x="-460977" y="1114177"/>
              <a:ext cx="384532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80B60294-3AF1-4E39-A29C-05A7CC8D47DA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1" name="Group 33">
            <a:extLst>
              <a:ext uri="{FF2B5EF4-FFF2-40B4-BE49-F238E27FC236}">
                <a16:creationId xmlns:a16="http://schemas.microsoft.com/office/drawing/2014/main" id="{BF0E24E0-7C3A-4B4C-AC77-F4ED7091591B}"/>
              </a:ext>
            </a:extLst>
          </p:cNvPr>
          <p:cNvGrpSpPr/>
          <p:nvPr/>
        </p:nvGrpSpPr>
        <p:grpSpPr>
          <a:xfrm>
            <a:off x="758757" y="5271650"/>
            <a:ext cx="4342420" cy="871880"/>
            <a:chOff x="-460977" y="1114177"/>
            <a:chExt cx="3845323" cy="871880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87D2BB68-ADC7-40E8-947C-A4B9DAEEE8E1}"/>
                </a:ext>
              </a:extLst>
            </p:cNvPr>
            <p:cNvSpPr txBox="1"/>
            <p:nvPr/>
          </p:nvSpPr>
          <p:spPr>
            <a:xfrm>
              <a:off x="-460977" y="1114177"/>
              <a:ext cx="384532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B065887D-FF66-4480-9FAB-794045733B6A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4" name="Group 36">
            <a:extLst>
              <a:ext uri="{FF2B5EF4-FFF2-40B4-BE49-F238E27FC236}">
                <a16:creationId xmlns:a16="http://schemas.microsoft.com/office/drawing/2014/main" id="{4C4639CE-D056-4600-88F8-7511C0B35A72}"/>
              </a:ext>
            </a:extLst>
          </p:cNvPr>
          <p:cNvGrpSpPr/>
          <p:nvPr/>
        </p:nvGrpSpPr>
        <p:grpSpPr>
          <a:xfrm>
            <a:off x="7100388" y="2714461"/>
            <a:ext cx="4387978" cy="871880"/>
            <a:chOff x="-475010" y="1114177"/>
            <a:chExt cx="3859356" cy="871880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5A6209BB-921B-48EE-9588-8504EDEDE9E0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3EE54543-3119-4B39-AEF2-02B1E5A1BC9F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" name="Group 39">
            <a:extLst>
              <a:ext uri="{FF2B5EF4-FFF2-40B4-BE49-F238E27FC236}">
                <a16:creationId xmlns:a16="http://schemas.microsoft.com/office/drawing/2014/main" id="{28702F18-45D4-4CE1-BE75-F3297A3379A3}"/>
              </a:ext>
            </a:extLst>
          </p:cNvPr>
          <p:cNvGrpSpPr/>
          <p:nvPr/>
        </p:nvGrpSpPr>
        <p:grpSpPr>
          <a:xfrm>
            <a:off x="7100388" y="4419253"/>
            <a:ext cx="4387978" cy="871880"/>
            <a:chOff x="-475010" y="1114177"/>
            <a:chExt cx="3859356" cy="871880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6D3010EC-AB3B-4180-B937-368AD2E12066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A72355D1-04E4-43D3-B82F-DB9ED81F4B55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0" name="Group 42">
            <a:extLst>
              <a:ext uri="{FF2B5EF4-FFF2-40B4-BE49-F238E27FC236}">
                <a16:creationId xmlns:a16="http://schemas.microsoft.com/office/drawing/2014/main" id="{839DCF81-FE95-485A-902A-1E874D298340}"/>
              </a:ext>
            </a:extLst>
          </p:cNvPr>
          <p:cNvGrpSpPr/>
          <p:nvPr/>
        </p:nvGrpSpPr>
        <p:grpSpPr>
          <a:xfrm>
            <a:off x="1841134" y="3566857"/>
            <a:ext cx="4171552" cy="871880"/>
            <a:chOff x="-460977" y="1114177"/>
            <a:chExt cx="3845323" cy="871880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9076DD5D-1F36-41BF-A7A8-178EB1E57CC5}"/>
                </a:ext>
              </a:extLst>
            </p:cNvPr>
            <p:cNvSpPr txBox="1"/>
            <p:nvPr/>
          </p:nvSpPr>
          <p:spPr>
            <a:xfrm>
              <a:off x="-460977" y="1114177"/>
              <a:ext cx="384532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3645758C-CB64-43FF-94CB-1D09AA5E9AAA}"/>
                </a:ext>
              </a:extLst>
            </p:cNvPr>
            <p:cNvSpPr txBox="1"/>
            <p:nvPr/>
          </p:nvSpPr>
          <p:spPr>
            <a:xfrm>
              <a:off x="-460976" y="1339726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3" name="Parallelogram 30">
            <a:extLst>
              <a:ext uri="{FF2B5EF4-FFF2-40B4-BE49-F238E27FC236}">
                <a16:creationId xmlns:a16="http://schemas.microsoft.com/office/drawing/2014/main" id="{957CBE16-D312-42C3-8630-79F4A74FED6A}"/>
              </a:ext>
            </a:extLst>
          </p:cNvPr>
          <p:cNvSpPr/>
          <p:nvPr/>
        </p:nvSpPr>
        <p:spPr>
          <a:xfrm flipH="1">
            <a:off x="5439601" y="5563951"/>
            <a:ext cx="316187" cy="316969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4" name="Donut 8">
            <a:extLst>
              <a:ext uri="{FF2B5EF4-FFF2-40B4-BE49-F238E27FC236}">
                <a16:creationId xmlns:a16="http://schemas.microsoft.com/office/drawing/2014/main" id="{3B5CA517-5812-4C31-99B2-9C1591C33F66}"/>
              </a:ext>
            </a:extLst>
          </p:cNvPr>
          <p:cNvSpPr/>
          <p:nvPr/>
        </p:nvSpPr>
        <p:spPr>
          <a:xfrm>
            <a:off x="6446420" y="4680328"/>
            <a:ext cx="306952" cy="366906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5" name="Donut 24">
            <a:extLst>
              <a:ext uri="{FF2B5EF4-FFF2-40B4-BE49-F238E27FC236}">
                <a16:creationId xmlns:a16="http://schemas.microsoft.com/office/drawing/2014/main" id="{E360D662-6AC0-459A-BE30-3C08CFF7A526}"/>
              </a:ext>
            </a:extLst>
          </p:cNvPr>
          <p:cNvSpPr/>
          <p:nvPr/>
        </p:nvSpPr>
        <p:spPr>
          <a:xfrm>
            <a:off x="5439601" y="2119371"/>
            <a:ext cx="355325" cy="358217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6" name="Block Arc 25">
            <a:extLst>
              <a:ext uri="{FF2B5EF4-FFF2-40B4-BE49-F238E27FC236}">
                <a16:creationId xmlns:a16="http://schemas.microsoft.com/office/drawing/2014/main" id="{D930DF74-5CC1-45D5-BED1-AE0393931E5B}"/>
              </a:ext>
            </a:extLst>
          </p:cNvPr>
          <p:cNvSpPr>
            <a:spLocks noChangeAspect="1"/>
          </p:cNvSpPr>
          <p:nvPr/>
        </p:nvSpPr>
        <p:spPr>
          <a:xfrm>
            <a:off x="6498237" y="2976397"/>
            <a:ext cx="255135" cy="368594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7" name="자유형 151">
            <a:extLst>
              <a:ext uri="{FF2B5EF4-FFF2-40B4-BE49-F238E27FC236}">
                <a16:creationId xmlns:a16="http://schemas.microsoft.com/office/drawing/2014/main" id="{8CD30D76-41F3-4C27-838F-75547F3EBFEF}"/>
              </a:ext>
            </a:extLst>
          </p:cNvPr>
          <p:cNvSpPr/>
          <p:nvPr/>
        </p:nvSpPr>
        <p:spPr>
          <a:xfrm>
            <a:off x="7402695" y="3837413"/>
            <a:ext cx="331837" cy="348286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165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2018-04-24T02:53:25Z</dcterms:modified>
</cp:coreProperties>
</file>