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42" name="Chevron 6">
            <a:extLst>
              <a:ext uri="{FF2B5EF4-FFF2-40B4-BE49-F238E27FC236}">
                <a16:creationId xmlns:a16="http://schemas.microsoft.com/office/drawing/2014/main" id="{9F46CFFD-3F45-4FDC-919B-F71E1AD56506}"/>
              </a:ext>
            </a:extLst>
          </p:cNvPr>
          <p:cNvSpPr/>
          <p:nvPr/>
        </p:nvSpPr>
        <p:spPr>
          <a:xfrm>
            <a:off x="9048926" y="3614646"/>
            <a:ext cx="2160000" cy="685940"/>
          </a:xfrm>
          <a:prstGeom prst="chevron">
            <a:avLst/>
          </a:prstGeom>
          <a:solidFill>
            <a:schemeClr val="accent5"/>
          </a:solidFill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3" name="Oval 20">
            <a:extLst>
              <a:ext uri="{FF2B5EF4-FFF2-40B4-BE49-F238E27FC236}">
                <a16:creationId xmlns:a16="http://schemas.microsoft.com/office/drawing/2014/main" id="{9E1F428C-1019-4EB9-8BB3-9CCAD3EF49AB}"/>
              </a:ext>
            </a:extLst>
          </p:cNvPr>
          <p:cNvSpPr/>
          <p:nvPr/>
        </p:nvSpPr>
        <p:spPr>
          <a:xfrm>
            <a:off x="9723873" y="2241191"/>
            <a:ext cx="810106" cy="810106"/>
          </a:xfrm>
          <a:prstGeom prst="ellipse">
            <a:avLst/>
          </a:prstGeom>
          <a:solidFill>
            <a:schemeClr val="accent5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CEDB9C1-926E-44E7-ABA3-C00786A21BF5}"/>
              </a:ext>
            </a:extLst>
          </p:cNvPr>
          <p:cNvSpPr txBox="1"/>
          <p:nvPr/>
        </p:nvSpPr>
        <p:spPr>
          <a:xfrm>
            <a:off x="9760801" y="3772950"/>
            <a:ext cx="736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45" name="Group 39">
            <a:extLst>
              <a:ext uri="{FF2B5EF4-FFF2-40B4-BE49-F238E27FC236}">
                <a16:creationId xmlns:a16="http://schemas.microsoft.com/office/drawing/2014/main" id="{F468D08C-57F2-421D-83EA-2AE44AB1371E}"/>
              </a:ext>
            </a:extLst>
          </p:cNvPr>
          <p:cNvGrpSpPr/>
          <p:nvPr/>
        </p:nvGrpSpPr>
        <p:grpSpPr>
          <a:xfrm>
            <a:off x="9423012" y="4507386"/>
            <a:ext cx="1411829" cy="1292663"/>
            <a:chOff x="6210997" y="1433695"/>
            <a:chExt cx="1457348" cy="919631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EC520143-1A56-49A7-B2E3-D40C40FD6A95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F8B23B94-4E2F-4AF3-B5A8-B609F2601827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48" name="Straight Connector 51">
            <a:extLst>
              <a:ext uri="{FF2B5EF4-FFF2-40B4-BE49-F238E27FC236}">
                <a16:creationId xmlns:a16="http://schemas.microsoft.com/office/drawing/2014/main" id="{5CD8F378-0626-490B-A190-A57ED5F6C14B}"/>
              </a:ext>
            </a:extLst>
          </p:cNvPr>
          <p:cNvCxnSpPr/>
          <p:nvPr/>
        </p:nvCxnSpPr>
        <p:spPr>
          <a:xfrm>
            <a:off x="10128926" y="3049165"/>
            <a:ext cx="0" cy="576000"/>
          </a:xfrm>
          <a:prstGeom prst="line">
            <a:avLst/>
          </a:prstGeom>
          <a:ln w="666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Chevron 3">
            <a:extLst>
              <a:ext uri="{FF2B5EF4-FFF2-40B4-BE49-F238E27FC236}">
                <a16:creationId xmlns:a16="http://schemas.microsoft.com/office/drawing/2014/main" id="{CD24E575-36EF-456B-811E-284A046BDE99}"/>
              </a:ext>
            </a:extLst>
          </p:cNvPr>
          <p:cNvSpPr/>
          <p:nvPr/>
        </p:nvSpPr>
        <p:spPr>
          <a:xfrm>
            <a:off x="3014164" y="3614646"/>
            <a:ext cx="2160000" cy="685940"/>
          </a:xfrm>
          <a:prstGeom prst="chevron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50" name="Oval 11">
            <a:extLst>
              <a:ext uri="{FF2B5EF4-FFF2-40B4-BE49-F238E27FC236}">
                <a16:creationId xmlns:a16="http://schemas.microsoft.com/office/drawing/2014/main" id="{D6934FBF-967C-4FB0-869C-0B97F3C8C55C}"/>
              </a:ext>
            </a:extLst>
          </p:cNvPr>
          <p:cNvSpPr/>
          <p:nvPr/>
        </p:nvSpPr>
        <p:spPr>
          <a:xfrm>
            <a:off x="3689111" y="2241095"/>
            <a:ext cx="810106" cy="810106"/>
          </a:xfrm>
          <a:custGeom>
            <a:avLst/>
            <a:gdLst/>
            <a:ahLst/>
            <a:cxnLst/>
            <a:rect l="l" t="t" r="r" b="b"/>
            <a:pathLst>
              <a:path w="810106" h="810106">
                <a:moveTo>
                  <a:pt x="405053" y="66407"/>
                </a:moveTo>
                <a:cubicBezTo>
                  <a:pt x="218024" y="66407"/>
                  <a:pt x="66407" y="218024"/>
                  <a:pt x="66407" y="405053"/>
                </a:cubicBezTo>
                <a:cubicBezTo>
                  <a:pt x="66407" y="592082"/>
                  <a:pt x="218024" y="743699"/>
                  <a:pt x="405053" y="743699"/>
                </a:cubicBezTo>
                <a:cubicBezTo>
                  <a:pt x="592082" y="743699"/>
                  <a:pt x="743699" y="592082"/>
                  <a:pt x="743699" y="405053"/>
                </a:cubicBezTo>
                <a:cubicBezTo>
                  <a:pt x="743699" y="218024"/>
                  <a:pt x="592082" y="66407"/>
                  <a:pt x="405053" y="66407"/>
                </a:cubicBezTo>
                <a:close/>
                <a:moveTo>
                  <a:pt x="405053" y="0"/>
                </a:moveTo>
                <a:cubicBezTo>
                  <a:pt x="628758" y="0"/>
                  <a:pt x="810106" y="181348"/>
                  <a:pt x="810106" y="405053"/>
                </a:cubicBezTo>
                <a:cubicBezTo>
                  <a:pt x="810106" y="628758"/>
                  <a:pt x="628758" y="810106"/>
                  <a:pt x="405053" y="810106"/>
                </a:cubicBezTo>
                <a:cubicBezTo>
                  <a:pt x="181348" y="810106"/>
                  <a:pt x="0" y="628758"/>
                  <a:pt x="0" y="405053"/>
                </a:cubicBezTo>
                <a:cubicBezTo>
                  <a:pt x="0" y="181348"/>
                  <a:pt x="181348" y="0"/>
                  <a:pt x="405053" y="0"/>
                </a:cubicBezTo>
                <a:close/>
              </a:path>
            </a:pathLst>
          </a:cu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BDE6D084-109B-489F-9888-15CD7B84C514}"/>
              </a:ext>
            </a:extLst>
          </p:cNvPr>
          <p:cNvSpPr txBox="1"/>
          <p:nvPr/>
        </p:nvSpPr>
        <p:spPr>
          <a:xfrm>
            <a:off x="3726039" y="3772950"/>
            <a:ext cx="736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52" name="Group 30">
            <a:extLst>
              <a:ext uri="{FF2B5EF4-FFF2-40B4-BE49-F238E27FC236}">
                <a16:creationId xmlns:a16="http://schemas.microsoft.com/office/drawing/2014/main" id="{D6FCFC16-1761-40ED-AF86-C8B5AC43F660}"/>
              </a:ext>
            </a:extLst>
          </p:cNvPr>
          <p:cNvGrpSpPr/>
          <p:nvPr/>
        </p:nvGrpSpPr>
        <p:grpSpPr>
          <a:xfrm>
            <a:off x="3388250" y="4507386"/>
            <a:ext cx="1411829" cy="1292663"/>
            <a:chOff x="6210997" y="1433695"/>
            <a:chExt cx="1457348" cy="919631"/>
          </a:xfrm>
        </p:grpSpPr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6C5ADCBD-3594-4460-9EB1-8AED1BF95D9C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DD36E7A9-EFB6-4C86-BE32-FEAC1F2B3262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55" name="Straight Connector 47">
            <a:extLst>
              <a:ext uri="{FF2B5EF4-FFF2-40B4-BE49-F238E27FC236}">
                <a16:creationId xmlns:a16="http://schemas.microsoft.com/office/drawing/2014/main" id="{22DB0842-CD76-4D25-A6F3-AA930C5F6D41}"/>
              </a:ext>
            </a:extLst>
          </p:cNvPr>
          <p:cNvCxnSpPr/>
          <p:nvPr/>
        </p:nvCxnSpPr>
        <p:spPr>
          <a:xfrm>
            <a:off x="4094164" y="3049165"/>
            <a:ext cx="0" cy="576000"/>
          </a:xfrm>
          <a:prstGeom prst="line">
            <a:avLst/>
          </a:prstGeom>
          <a:ln w="666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48">
            <a:extLst>
              <a:ext uri="{FF2B5EF4-FFF2-40B4-BE49-F238E27FC236}">
                <a16:creationId xmlns:a16="http://schemas.microsoft.com/office/drawing/2014/main" id="{F620FE29-A8B7-47BF-A812-A590FA788D26}"/>
              </a:ext>
            </a:extLst>
          </p:cNvPr>
          <p:cNvCxnSpPr/>
          <p:nvPr/>
        </p:nvCxnSpPr>
        <p:spPr>
          <a:xfrm>
            <a:off x="4094164" y="3049165"/>
            <a:ext cx="0" cy="576000"/>
          </a:xfrm>
          <a:prstGeom prst="line">
            <a:avLst/>
          </a:prstGeom>
          <a:ln w="666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Chevron 5">
            <a:extLst>
              <a:ext uri="{FF2B5EF4-FFF2-40B4-BE49-F238E27FC236}">
                <a16:creationId xmlns:a16="http://schemas.microsoft.com/office/drawing/2014/main" id="{A65AB359-779B-4EF3-A43C-D946BC308442}"/>
              </a:ext>
            </a:extLst>
          </p:cNvPr>
          <p:cNvSpPr/>
          <p:nvPr/>
        </p:nvSpPr>
        <p:spPr>
          <a:xfrm>
            <a:off x="7037338" y="3614646"/>
            <a:ext cx="2160000" cy="685940"/>
          </a:xfrm>
          <a:prstGeom prst="chevron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58" name="Oval 17">
            <a:extLst>
              <a:ext uri="{FF2B5EF4-FFF2-40B4-BE49-F238E27FC236}">
                <a16:creationId xmlns:a16="http://schemas.microsoft.com/office/drawing/2014/main" id="{FFFA2812-4DD1-4F63-9807-988BC1A02431}"/>
              </a:ext>
            </a:extLst>
          </p:cNvPr>
          <p:cNvSpPr/>
          <p:nvPr/>
        </p:nvSpPr>
        <p:spPr>
          <a:xfrm>
            <a:off x="7712285" y="2241095"/>
            <a:ext cx="810106" cy="810106"/>
          </a:xfrm>
          <a:custGeom>
            <a:avLst/>
            <a:gdLst/>
            <a:ahLst/>
            <a:cxnLst/>
            <a:rect l="l" t="t" r="r" b="b"/>
            <a:pathLst>
              <a:path w="810106" h="810106">
                <a:moveTo>
                  <a:pt x="405053" y="66407"/>
                </a:moveTo>
                <a:cubicBezTo>
                  <a:pt x="218024" y="66407"/>
                  <a:pt x="66407" y="218024"/>
                  <a:pt x="66407" y="405053"/>
                </a:cubicBezTo>
                <a:cubicBezTo>
                  <a:pt x="66407" y="592082"/>
                  <a:pt x="218024" y="743699"/>
                  <a:pt x="405053" y="743699"/>
                </a:cubicBezTo>
                <a:cubicBezTo>
                  <a:pt x="592082" y="743699"/>
                  <a:pt x="743699" y="592082"/>
                  <a:pt x="743699" y="405053"/>
                </a:cubicBezTo>
                <a:cubicBezTo>
                  <a:pt x="743699" y="218024"/>
                  <a:pt x="592082" y="66407"/>
                  <a:pt x="405053" y="66407"/>
                </a:cubicBezTo>
                <a:close/>
                <a:moveTo>
                  <a:pt x="405053" y="0"/>
                </a:moveTo>
                <a:cubicBezTo>
                  <a:pt x="628758" y="0"/>
                  <a:pt x="810106" y="181348"/>
                  <a:pt x="810106" y="405053"/>
                </a:cubicBezTo>
                <a:cubicBezTo>
                  <a:pt x="810106" y="628758"/>
                  <a:pt x="628758" y="810106"/>
                  <a:pt x="405053" y="810106"/>
                </a:cubicBezTo>
                <a:cubicBezTo>
                  <a:pt x="181348" y="810106"/>
                  <a:pt x="0" y="628758"/>
                  <a:pt x="0" y="405053"/>
                </a:cubicBezTo>
                <a:cubicBezTo>
                  <a:pt x="0" y="181348"/>
                  <a:pt x="181348" y="0"/>
                  <a:pt x="405053" y="0"/>
                </a:cubicBezTo>
                <a:close/>
              </a:path>
            </a:pathLst>
          </a:cu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F81879A2-1F92-4C5F-8D87-5B99285EB1CC}"/>
              </a:ext>
            </a:extLst>
          </p:cNvPr>
          <p:cNvSpPr txBox="1"/>
          <p:nvPr/>
        </p:nvSpPr>
        <p:spPr>
          <a:xfrm>
            <a:off x="7749213" y="3772950"/>
            <a:ext cx="736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60" name="Group 36">
            <a:extLst>
              <a:ext uri="{FF2B5EF4-FFF2-40B4-BE49-F238E27FC236}">
                <a16:creationId xmlns:a16="http://schemas.microsoft.com/office/drawing/2014/main" id="{45332D8D-5F9F-4988-B080-B0F6389251ED}"/>
              </a:ext>
            </a:extLst>
          </p:cNvPr>
          <p:cNvGrpSpPr/>
          <p:nvPr/>
        </p:nvGrpSpPr>
        <p:grpSpPr>
          <a:xfrm>
            <a:off x="7411424" y="4507386"/>
            <a:ext cx="1411829" cy="1292663"/>
            <a:chOff x="6210997" y="1433695"/>
            <a:chExt cx="1457348" cy="919631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D9497D68-6C39-4E62-B285-603F1DF903D1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49FC80EA-B5D4-47DB-ACEA-6020CB3A9A48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63" name="Straight Connector 50">
            <a:extLst>
              <a:ext uri="{FF2B5EF4-FFF2-40B4-BE49-F238E27FC236}">
                <a16:creationId xmlns:a16="http://schemas.microsoft.com/office/drawing/2014/main" id="{2C24DDEB-1E75-45EF-932F-DA7A7816758E}"/>
              </a:ext>
            </a:extLst>
          </p:cNvPr>
          <p:cNvCxnSpPr/>
          <p:nvPr/>
        </p:nvCxnSpPr>
        <p:spPr>
          <a:xfrm>
            <a:off x="8117338" y="3049165"/>
            <a:ext cx="0" cy="576000"/>
          </a:xfrm>
          <a:prstGeom prst="line">
            <a:avLst/>
          </a:prstGeom>
          <a:ln w="666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Chevron 4">
            <a:extLst>
              <a:ext uri="{FF2B5EF4-FFF2-40B4-BE49-F238E27FC236}">
                <a16:creationId xmlns:a16="http://schemas.microsoft.com/office/drawing/2014/main" id="{84A9037D-9119-451F-8ED9-03DFD79DAB2D}"/>
              </a:ext>
            </a:extLst>
          </p:cNvPr>
          <p:cNvSpPr/>
          <p:nvPr/>
        </p:nvSpPr>
        <p:spPr>
          <a:xfrm>
            <a:off x="5025751" y="3614646"/>
            <a:ext cx="2160000" cy="685940"/>
          </a:xfrm>
          <a:prstGeom prst="chevron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65" name="Oval 14">
            <a:extLst>
              <a:ext uri="{FF2B5EF4-FFF2-40B4-BE49-F238E27FC236}">
                <a16:creationId xmlns:a16="http://schemas.microsoft.com/office/drawing/2014/main" id="{B81DF983-5A84-4049-B734-01FE44D62E92}"/>
              </a:ext>
            </a:extLst>
          </p:cNvPr>
          <p:cNvSpPr/>
          <p:nvPr/>
        </p:nvSpPr>
        <p:spPr>
          <a:xfrm>
            <a:off x="5700698" y="2241095"/>
            <a:ext cx="810106" cy="810106"/>
          </a:xfrm>
          <a:custGeom>
            <a:avLst/>
            <a:gdLst/>
            <a:ahLst/>
            <a:cxnLst/>
            <a:rect l="l" t="t" r="r" b="b"/>
            <a:pathLst>
              <a:path w="810106" h="810106">
                <a:moveTo>
                  <a:pt x="405053" y="66407"/>
                </a:moveTo>
                <a:cubicBezTo>
                  <a:pt x="218024" y="66407"/>
                  <a:pt x="66407" y="218024"/>
                  <a:pt x="66407" y="405053"/>
                </a:cubicBezTo>
                <a:cubicBezTo>
                  <a:pt x="66407" y="592082"/>
                  <a:pt x="218024" y="743699"/>
                  <a:pt x="405053" y="743699"/>
                </a:cubicBezTo>
                <a:cubicBezTo>
                  <a:pt x="592082" y="743699"/>
                  <a:pt x="743699" y="592082"/>
                  <a:pt x="743699" y="405053"/>
                </a:cubicBezTo>
                <a:cubicBezTo>
                  <a:pt x="743699" y="218024"/>
                  <a:pt x="592082" y="66407"/>
                  <a:pt x="405053" y="66407"/>
                </a:cubicBezTo>
                <a:close/>
                <a:moveTo>
                  <a:pt x="405053" y="0"/>
                </a:moveTo>
                <a:cubicBezTo>
                  <a:pt x="628758" y="0"/>
                  <a:pt x="810106" y="181348"/>
                  <a:pt x="810106" y="405053"/>
                </a:cubicBezTo>
                <a:cubicBezTo>
                  <a:pt x="810106" y="628758"/>
                  <a:pt x="628758" y="810106"/>
                  <a:pt x="405053" y="810106"/>
                </a:cubicBezTo>
                <a:cubicBezTo>
                  <a:pt x="181348" y="810106"/>
                  <a:pt x="0" y="628758"/>
                  <a:pt x="0" y="405053"/>
                </a:cubicBezTo>
                <a:cubicBezTo>
                  <a:pt x="0" y="181348"/>
                  <a:pt x="181348" y="0"/>
                  <a:pt x="405053" y="0"/>
                </a:cubicBezTo>
                <a:close/>
              </a:path>
            </a:pathLst>
          </a:cu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372D149B-EC3C-4A41-B061-CA28DF9DB5E4}"/>
              </a:ext>
            </a:extLst>
          </p:cNvPr>
          <p:cNvSpPr txBox="1"/>
          <p:nvPr/>
        </p:nvSpPr>
        <p:spPr>
          <a:xfrm>
            <a:off x="5737626" y="3772950"/>
            <a:ext cx="736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67" name="Group 33">
            <a:extLst>
              <a:ext uri="{FF2B5EF4-FFF2-40B4-BE49-F238E27FC236}">
                <a16:creationId xmlns:a16="http://schemas.microsoft.com/office/drawing/2014/main" id="{CB014999-8D6F-4315-84F7-138CF730E4C2}"/>
              </a:ext>
            </a:extLst>
          </p:cNvPr>
          <p:cNvGrpSpPr/>
          <p:nvPr/>
        </p:nvGrpSpPr>
        <p:grpSpPr>
          <a:xfrm>
            <a:off x="5399837" y="4507386"/>
            <a:ext cx="1411829" cy="1292663"/>
            <a:chOff x="6210997" y="1433695"/>
            <a:chExt cx="1457348" cy="919631"/>
          </a:xfrm>
        </p:grpSpPr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3EED9F32-35DE-49CB-A3DA-A0B8630472CF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1842110F-6164-4ACB-A752-1D89A6C8A68B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70" name="Straight Connector 49">
            <a:extLst>
              <a:ext uri="{FF2B5EF4-FFF2-40B4-BE49-F238E27FC236}">
                <a16:creationId xmlns:a16="http://schemas.microsoft.com/office/drawing/2014/main" id="{0633D8D9-2669-4CFE-9CED-5A687FA900B7}"/>
              </a:ext>
            </a:extLst>
          </p:cNvPr>
          <p:cNvCxnSpPr/>
          <p:nvPr/>
        </p:nvCxnSpPr>
        <p:spPr>
          <a:xfrm>
            <a:off x="6105751" y="3049165"/>
            <a:ext cx="0" cy="576000"/>
          </a:xfrm>
          <a:prstGeom prst="line">
            <a:avLst/>
          </a:prstGeom>
          <a:ln w="666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Chevron 2">
            <a:extLst>
              <a:ext uri="{FF2B5EF4-FFF2-40B4-BE49-F238E27FC236}">
                <a16:creationId xmlns:a16="http://schemas.microsoft.com/office/drawing/2014/main" id="{FFAD2FE7-FAFA-4B94-9A9A-3E7A2DAD1B46}"/>
              </a:ext>
            </a:extLst>
          </p:cNvPr>
          <p:cNvSpPr/>
          <p:nvPr/>
        </p:nvSpPr>
        <p:spPr>
          <a:xfrm>
            <a:off x="1002577" y="3614646"/>
            <a:ext cx="2160000" cy="685940"/>
          </a:xfrm>
          <a:prstGeom prst="chevron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72" name="Oval 8">
            <a:extLst>
              <a:ext uri="{FF2B5EF4-FFF2-40B4-BE49-F238E27FC236}">
                <a16:creationId xmlns:a16="http://schemas.microsoft.com/office/drawing/2014/main" id="{3C74A247-5E42-49B3-8574-6F00FAE996CA}"/>
              </a:ext>
            </a:extLst>
          </p:cNvPr>
          <p:cNvSpPr/>
          <p:nvPr/>
        </p:nvSpPr>
        <p:spPr>
          <a:xfrm>
            <a:off x="1677524" y="2241095"/>
            <a:ext cx="810106" cy="810106"/>
          </a:xfrm>
          <a:custGeom>
            <a:avLst/>
            <a:gdLst/>
            <a:ahLst/>
            <a:cxnLst/>
            <a:rect l="l" t="t" r="r" b="b"/>
            <a:pathLst>
              <a:path w="810106" h="810106">
                <a:moveTo>
                  <a:pt x="405053" y="66407"/>
                </a:moveTo>
                <a:cubicBezTo>
                  <a:pt x="218024" y="66407"/>
                  <a:pt x="66407" y="218024"/>
                  <a:pt x="66407" y="405053"/>
                </a:cubicBezTo>
                <a:cubicBezTo>
                  <a:pt x="66407" y="592082"/>
                  <a:pt x="218024" y="743699"/>
                  <a:pt x="405053" y="743699"/>
                </a:cubicBezTo>
                <a:cubicBezTo>
                  <a:pt x="592082" y="743699"/>
                  <a:pt x="743699" y="592082"/>
                  <a:pt x="743699" y="405053"/>
                </a:cubicBezTo>
                <a:cubicBezTo>
                  <a:pt x="743699" y="218024"/>
                  <a:pt x="592082" y="66407"/>
                  <a:pt x="405053" y="66407"/>
                </a:cubicBezTo>
                <a:close/>
                <a:moveTo>
                  <a:pt x="405053" y="0"/>
                </a:moveTo>
                <a:cubicBezTo>
                  <a:pt x="628758" y="0"/>
                  <a:pt x="810106" y="181348"/>
                  <a:pt x="810106" y="405053"/>
                </a:cubicBezTo>
                <a:cubicBezTo>
                  <a:pt x="810106" y="628758"/>
                  <a:pt x="628758" y="810106"/>
                  <a:pt x="405053" y="810106"/>
                </a:cubicBezTo>
                <a:cubicBezTo>
                  <a:pt x="181348" y="810106"/>
                  <a:pt x="0" y="628758"/>
                  <a:pt x="0" y="405053"/>
                </a:cubicBezTo>
                <a:cubicBezTo>
                  <a:pt x="0" y="181348"/>
                  <a:pt x="181348" y="0"/>
                  <a:pt x="405053" y="0"/>
                </a:cubicBezTo>
                <a:close/>
              </a:path>
            </a:pathLst>
          </a:cu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73" name="Group 22">
            <a:extLst>
              <a:ext uri="{FF2B5EF4-FFF2-40B4-BE49-F238E27FC236}">
                <a16:creationId xmlns:a16="http://schemas.microsoft.com/office/drawing/2014/main" id="{1F04EF6F-ACC4-42BD-8838-0DF4EC27D261}"/>
              </a:ext>
            </a:extLst>
          </p:cNvPr>
          <p:cNvGrpSpPr/>
          <p:nvPr/>
        </p:nvGrpSpPr>
        <p:grpSpPr>
          <a:xfrm>
            <a:off x="1376663" y="4507386"/>
            <a:ext cx="1411829" cy="1292663"/>
            <a:chOff x="6210997" y="1433695"/>
            <a:chExt cx="1457348" cy="919631"/>
          </a:xfrm>
        </p:grpSpPr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8492510F-528F-4767-B386-24E43D297106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BBE80C3C-5CDA-4472-A561-B1C5B1281550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6" name="직사각형 113">
            <a:extLst>
              <a:ext uri="{FF2B5EF4-FFF2-40B4-BE49-F238E27FC236}">
                <a16:creationId xmlns:a16="http://schemas.microsoft.com/office/drawing/2014/main" id="{43DC935B-6076-477D-ACC2-1D5923A72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9879" y="3772950"/>
            <a:ext cx="7253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77" name="Straight Connector 47">
            <a:extLst>
              <a:ext uri="{FF2B5EF4-FFF2-40B4-BE49-F238E27FC236}">
                <a16:creationId xmlns:a16="http://schemas.microsoft.com/office/drawing/2014/main" id="{F4E3610F-08AF-45D2-BDFF-741D767DF24C}"/>
              </a:ext>
            </a:extLst>
          </p:cNvPr>
          <p:cNvCxnSpPr/>
          <p:nvPr/>
        </p:nvCxnSpPr>
        <p:spPr>
          <a:xfrm>
            <a:off x="2082577" y="3038646"/>
            <a:ext cx="0" cy="576000"/>
          </a:xfrm>
          <a:prstGeom prst="line">
            <a:avLst/>
          </a:prstGeom>
          <a:ln w="666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Isosceles Triangle 51">
            <a:extLst>
              <a:ext uri="{FF2B5EF4-FFF2-40B4-BE49-F238E27FC236}">
                <a16:creationId xmlns:a16="http://schemas.microsoft.com/office/drawing/2014/main" id="{8773EFEC-E687-450C-9829-54C5CFA19D97}"/>
              </a:ext>
            </a:extLst>
          </p:cNvPr>
          <p:cNvSpPr/>
          <p:nvPr/>
        </p:nvSpPr>
        <p:spPr>
          <a:xfrm>
            <a:off x="3923278" y="2526940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9" name="Rectangle 16">
            <a:extLst>
              <a:ext uri="{FF2B5EF4-FFF2-40B4-BE49-F238E27FC236}">
                <a16:creationId xmlns:a16="http://schemas.microsoft.com/office/drawing/2014/main" id="{02B97543-17C3-47E6-8487-34ECF8A56F16}"/>
              </a:ext>
            </a:extLst>
          </p:cNvPr>
          <p:cNvSpPr/>
          <p:nvPr/>
        </p:nvSpPr>
        <p:spPr>
          <a:xfrm rot="2700000">
            <a:off x="1949537" y="240777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0" name="Rounded Rectangle 5">
            <a:extLst>
              <a:ext uri="{FF2B5EF4-FFF2-40B4-BE49-F238E27FC236}">
                <a16:creationId xmlns:a16="http://schemas.microsoft.com/office/drawing/2014/main" id="{6CC9B730-E12E-4B0C-97E2-FFCF16B37CA3}"/>
              </a:ext>
            </a:extLst>
          </p:cNvPr>
          <p:cNvSpPr/>
          <p:nvPr/>
        </p:nvSpPr>
        <p:spPr>
          <a:xfrm flipH="1">
            <a:off x="5909909" y="248034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1" name="Freeform 18">
            <a:extLst>
              <a:ext uri="{FF2B5EF4-FFF2-40B4-BE49-F238E27FC236}">
                <a16:creationId xmlns:a16="http://schemas.microsoft.com/office/drawing/2014/main" id="{27131403-AF52-4144-8C97-D9D12F4153A9}"/>
              </a:ext>
            </a:extLst>
          </p:cNvPr>
          <p:cNvSpPr/>
          <p:nvPr/>
        </p:nvSpPr>
        <p:spPr>
          <a:xfrm>
            <a:off x="9915207" y="2428745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2" name="Oval 21">
            <a:extLst>
              <a:ext uri="{FF2B5EF4-FFF2-40B4-BE49-F238E27FC236}">
                <a16:creationId xmlns:a16="http://schemas.microsoft.com/office/drawing/2014/main" id="{F73BC017-F8DF-420A-A894-20A8FB4C09B2}"/>
              </a:ext>
            </a:extLst>
          </p:cNvPr>
          <p:cNvSpPr>
            <a:spLocks noChangeAspect="1"/>
          </p:cNvSpPr>
          <p:nvPr/>
        </p:nvSpPr>
        <p:spPr>
          <a:xfrm>
            <a:off x="7919092" y="2442563"/>
            <a:ext cx="396491" cy="39980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11291</TotalTime>
  <Words>120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2018-04-30T04:58:09Z</dcterms:modified>
</cp:coreProperties>
</file>