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60" name="그룹 159">
            <a:extLst>
              <a:ext uri="{FF2B5EF4-FFF2-40B4-BE49-F238E27FC236}">
                <a16:creationId xmlns:a16="http://schemas.microsoft.com/office/drawing/2014/main" id="{A95D3185-EFDC-452E-B967-B5F32D2F4CE1}"/>
              </a:ext>
            </a:extLst>
          </p:cNvPr>
          <p:cNvGrpSpPr/>
          <p:nvPr/>
        </p:nvGrpSpPr>
        <p:grpSpPr>
          <a:xfrm>
            <a:off x="971550" y="2943285"/>
            <a:ext cx="10306051" cy="2096571"/>
            <a:chOff x="1907339" y="2917158"/>
            <a:chExt cx="8405875" cy="2096571"/>
          </a:xfrm>
        </p:grpSpPr>
        <p:sp>
          <p:nvSpPr>
            <p:cNvPr id="161" name="Chevron 2">
              <a:extLst>
                <a:ext uri="{FF2B5EF4-FFF2-40B4-BE49-F238E27FC236}">
                  <a16:creationId xmlns:a16="http://schemas.microsoft.com/office/drawing/2014/main" id="{B485FF33-F27F-4008-A64D-29C53C586DD6}"/>
                </a:ext>
              </a:extLst>
            </p:cNvPr>
            <p:cNvSpPr/>
            <p:nvPr/>
          </p:nvSpPr>
          <p:spPr>
            <a:xfrm>
              <a:off x="1907339" y="2917630"/>
              <a:ext cx="2239482" cy="968320"/>
            </a:xfrm>
            <a:prstGeom prst="chevron">
              <a:avLst/>
            </a:prstGeom>
            <a:solidFill>
              <a:schemeClr val="bg1"/>
            </a:solidFill>
            <a:ln w="50800"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  <p:sp>
          <p:nvSpPr>
            <p:cNvPr id="162" name="Chevron 6">
              <a:extLst>
                <a:ext uri="{FF2B5EF4-FFF2-40B4-BE49-F238E27FC236}">
                  <a16:creationId xmlns:a16="http://schemas.microsoft.com/office/drawing/2014/main" id="{6332034F-FDE3-4A92-8C1B-38CE06F988A7}"/>
                </a:ext>
              </a:extLst>
            </p:cNvPr>
            <p:cNvSpPr/>
            <p:nvPr/>
          </p:nvSpPr>
          <p:spPr>
            <a:xfrm>
              <a:off x="3856632" y="2917630"/>
              <a:ext cx="2239482" cy="968320"/>
            </a:xfrm>
            <a:prstGeom prst="chevron">
              <a:avLst/>
            </a:prstGeom>
            <a:solidFill>
              <a:schemeClr val="bg1"/>
            </a:solidFill>
            <a:ln w="50800"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  <p:sp>
          <p:nvSpPr>
            <p:cNvPr id="163" name="Chevron 10">
              <a:extLst>
                <a:ext uri="{FF2B5EF4-FFF2-40B4-BE49-F238E27FC236}">
                  <a16:creationId xmlns:a16="http://schemas.microsoft.com/office/drawing/2014/main" id="{42A34F3F-BF1C-4A3B-A1CF-03317BADC635}"/>
                </a:ext>
              </a:extLst>
            </p:cNvPr>
            <p:cNvSpPr/>
            <p:nvPr/>
          </p:nvSpPr>
          <p:spPr>
            <a:xfrm>
              <a:off x="5809001" y="2917158"/>
              <a:ext cx="988746" cy="2096571"/>
            </a:xfrm>
            <a:prstGeom prst="chevron">
              <a:avLst>
                <a:gd name="adj" fmla="val 82608"/>
              </a:avLst>
            </a:prstGeom>
            <a:solidFill>
              <a:schemeClr val="tx1">
                <a:lumMod val="75000"/>
                <a:lumOff val="25000"/>
              </a:schemeClr>
            </a:solidFill>
            <a:ln w="50800">
              <a:solidFill>
                <a:schemeClr val="tx1">
                  <a:lumMod val="75000"/>
                  <a:lumOff val="2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  <p:sp>
          <p:nvSpPr>
            <p:cNvPr id="164" name="Chevron 11">
              <a:extLst>
                <a:ext uri="{FF2B5EF4-FFF2-40B4-BE49-F238E27FC236}">
                  <a16:creationId xmlns:a16="http://schemas.microsoft.com/office/drawing/2014/main" id="{1FA7F258-4A6F-478E-B47F-47D9152C638D}"/>
                </a:ext>
              </a:extLst>
            </p:cNvPr>
            <p:cNvSpPr/>
            <p:nvPr/>
          </p:nvSpPr>
          <p:spPr>
            <a:xfrm>
              <a:off x="6108505" y="4045409"/>
              <a:ext cx="2239482" cy="968320"/>
            </a:xfrm>
            <a:prstGeom prst="chevron">
              <a:avLst/>
            </a:prstGeom>
            <a:solidFill>
              <a:schemeClr val="bg1"/>
            </a:solidFill>
            <a:ln w="50800">
              <a:solidFill>
                <a:schemeClr val="accent3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  <p:sp>
          <p:nvSpPr>
            <p:cNvPr id="165" name="Chevron 15">
              <a:extLst>
                <a:ext uri="{FF2B5EF4-FFF2-40B4-BE49-F238E27FC236}">
                  <a16:creationId xmlns:a16="http://schemas.microsoft.com/office/drawing/2014/main" id="{CEC19F9B-9F2A-457A-9D77-9666EC86B41D}"/>
                </a:ext>
              </a:extLst>
            </p:cNvPr>
            <p:cNvSpPr/>
            <p:nvPr/>
          </p:nvSpPr>
          <p:spPr>
            <a:xfrm>
              <a:off x="8073732" y="4045409"/>
              <a:ext cx="2239482" cy="968320"/>
            </a:xfrm>
            <a:prstGeom prst="chevron">
              <a:avLst/>
            </a:prstGeom>
            <a:solidFill>
              <a:schemeClr val="bg1"/>
            </a:solidFill>
            <a:ln w="50800"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rgbClr val="262626"/>
                </a:solidFill>
              </a:endParaRPr>
            </a:p>
          </p:txBody>
        </p:sp>
      </p:grpSp>
      <p:grpSp>
        <p:nvGrpSpPr>
          <p:cNvPr id="166" name="Group 3">
            <a:extLst>
              <a:ext uri="{FF2B5EF4-FFF2-40B4-BE49-F238E27FC236}">
                <a16:creationId xmlns:a16="http://schemas.microsoft.com/office/drawing/2014/main" id="{6D572018-D859-4CA9-8FC7-5AE2D5F58393}"/>
              </a:ext>
            </a:extLst>
          </p:cNvPr>
          <p:cNvGrpSpPr/>
          <p:nvPr/>
        </p:nvGrpSpPr>
        <p:grpSpPr>
          <a:xfrm>
            <a:off x="1527864" y="3088671"/>
            <a:ext cx="1727068" cy="678649"/>
            <a:chOff x="3233964" y="1954419"/>
            <a:chExt cx="1410044" cy="678649"/>
          </a:xfrm>
        </p:grpSpPr>
        <p:sp>
          <p:nvSpPr>
            <p:cNvPr id="167" name="TextBox 166">
              <a:extLst>
                <a:ext uri="{FF2B5EF4-FFF2-40B4-BE49-F238E27FC236}">
                  <a16:creationId xmlns:a16="http://schemas.microsoft.com/office/drawing/2014/main" id="{E6608261-6769-4943-A0CB-E9F8AA6D382D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68" name="TextBox 167">
              <a:extLst>
                <a:ext uri="{FF2B5EF4-FFF2-40B4-BE49-F238E27FC236}">
                  <a16:creationId xmlns:a16="http://schemas.microsoft.com/office/drawing/2014/main" id="{AB8EB12C-0A5F-47C6-8373-F4B505A77398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9" name="Group 7">
            <a:extLst>
              <a:ext uri="{FF2B5EF4-FFF2-40B4-BE49-F238E27FC236}">
                <a16:creationId xmlns:a16="http://schemas.microsoft.com/office/drawing/2014/main" id="{F20B1A64-64DC-4E2B-9636-FA914564B7CF}"/>
              </a:ext>
            </a:extLst>
          </p:cNvPr>
          <p:cNvGrpSpPr/>
          <p:nvPr/>
        </p:nvGrpSpPr>
        <p:grpSpPr>
          <a:xfrm>
            <a:off x="3931111" y="3088671"/>
            <a:ext cx="1727068" cy="678649"/>
            <a:chOff x="3233964" y="1954419"/>
            <a:chExt cx="1410044" cy="678649"/>
          </a:xfrm>
        </p:grpSpPr>
        <p:sp>
          <p:nvSpPr>
            <p:cNvPr id="170" name="TextBox 169">
              <a:extLst>
                <a:ext uri="{FF2B5EF4-FFF2-40B4-BE49-F238E27FC236}">
                  <a16:creationId xmlns:a16="http://schemas.microsoft.com/office/drawing/2014/main" id="{99017FCE-44E4-4721-8A5F-4CFEDCC30233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6DA96596-A28F-4248-BC61-0CA2254E3415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2" name="Group 12">
            <a:extLst>
              <a:ext uri="{FF2B5EF4-FFF2-40B4-BE49-F238E27FC236}">
                <a16:creationId xmlns:a16="http://schemas.microsoft.com/office/drawing/2014/main" id="{41F17B5D-8869-4741-8AC2-64FDE2AB82B9}"/>
              </a:ext>
            </a:extLst>
          </p:cNvPr>
          <p:cNvGrpSpPr/>
          <p:nvPr/>
        </p:nvGrpSpPr>
        <p:grpSpPr>
          <a:xfrm>
            <a:off x="6687809" y="4216450"/>
            <a:ext cx="1727068" cy="678649"/>
            <a:chOff x="3233964" y="1954419"/>
            <a:chExt cx="1410044" cy="678649"/>
          </a:xfrm>
        </p:grpSpPr>
        <p:sp>
          <p:nvSpPr>
            <p:cNvPr id="173" name="TextBox 172">
              <a:extLst>
                <a:ext uri="{FF2B5EF4-FFF2-40B4-BE49-F238E27FC236}">
                  <a16:creationId xmlns:a16="http://schemas.microsoft.com/office/drawing/2014/main" id="{877E15AF-A486-4FF1-A3BD-8B99025B970E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4" name="TextBox 173">
              <a:extLst>
                <a:ext uri="{FF2B5EF4-FFF2-40B4-BE49-F238E27FC236}">
                  <a16:creationId xmlns:a16="http://schemas.microsoft.com/office/drawing/2014/main" id="{00389A58-9434-480A-B50D-97C84237E421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5" name="Group 16">
            <a:extLst>
              <a:ext uri="{FF2B5EF4-FFF2-40B4-BE49-F238E27FC236}">
                <a16:creationId xmlns:a16="http://schemas.microsoft.com/office/drawing/2014/main" id="{22C64B86-574B-4D78-82BD-73E84D0BE866}"/>
              </a:ext>
            </a:extLst>
          </p:cNvPr>
          <p:cNvGrpSpPr/>
          <p:nvPr/>
        </p:nvGrpSpPr>
        <p:grpSpPr>
          <a:xfrm>
            <a:off x="9138681" y="4216450"/>
            <a:ext cx="1727068" cy="678649"/>
            <a:chOff x="3233964" y="1954419"/>
            <a:chExt cx="1410044" cy="678649"/>
          </a:xfrm>
        </p:grpSpPr>
        <p:sp>
          <p:nvSpPr>
            <p:cNvPr id="176" name="TextBox 175">
              <a:extLst>
                <a:ext uri="{FF2B5EF4-FFF2-40B4-BE49-F238E27FC236}">
                  <a16:creationId xmlns:a16="http://schemas.microsoft.com/office/drawing/2014/main" id="{EF59E928-569E-411C-AE47-F121197F8709}"/>
                </a:ext>
              </a:extLst>
            </p:cNvPr>
            <p:cNvSpPr txBox="1"/>
            <p:nvPr/>
          </p:nvSpPr>
          <p:spPr>
            <a:xfrm>
              <a:off x="3233964" y="1954419"/>
              <a:ext cx="1400519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77" name="TextBox 176">
              <a:extLst>
                <a:ext uri="{FF2B5EF4-FFF2-40B4-BE49-F238E27FC236}">
                  <a16:creationId xmlns:a16="http://schemas.microsoft.com/office/drawing/2014/main" id="{73B6ED74-9139-4D30-9E54-B662404637F3}"/>
                </a:ext>
              </a:extLst>
            </p:cNvPr>
            <p:cNvSpPr txBox="1"/>
            <p:nvPr/>
          </p:nvSpPr>
          <p:spPr>
            <a:xfrm>
              <a:off x="3243489" y="2171403"/>
              <a:ext cx="140051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Simple PowerPoint Presentation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78" name="Group 19">
            <a:extLst>
              <a:ext uri="{FF2B5EF4-FFF2-40B4-BE49-F238E27FC236}">
                <a16:creationId xmlns:a16="http://schemas.microsoft.com/office/drawing/2014/main" id="{2C0B3609-4CF3-4E2F-8671-AE980A41E07A}"/>
              </a:ext>
            </a:extLst>
          </p:cNvPr>
          <p:cNvGrpSpPr/>
          <p:nvPr/>
        </p:nvGrpSpPr>
        <p:grpSpPr>
          <a:xfrm>
            <a:off x="6240016" y="2751821"/>
            <a:ext cx="2879516" cy="1237246"/>
            <a:chOff x="3017859" y="4283314"/>
            <a:chExt cx="2068609" cy="1237246"/>
          </a:xfrm>
        </p:grpSpPr>
        <p:sp>
          <p:nvSpPr>
            <p:cNvPr id="179" name="TextBox 178">
              <a:extLst>
                <a:ext uri="{FF2B5EF4-FFF2-40B4-BE49-F238E27FC236}">
                  <a16:creationId xmlns:a16="http://schemas.microsoft.com/office/drawing/2014/main" id="{35F7E853-6E2D-4BE1-80A9-C7CB862ADE91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0" name="TextBox 179">
              <a:extLst>
                <a:ext uri="{FF2B5EF4-FFF2-40B4-BE49-F238E27FC236}">
                  <a16:creationId xmlns:a16="http://schemas.microsoft.com/office/drawing/2014/main" id="{DA8E4E5C-389E-4245-8FB7-1FCD4B001B2B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3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</p:grpSp>
      <p:grpSp>
        <p:nvGrpSpPr>
          <p:cNvPr id="181" name="Group 22">
            <a:extLst>
              <a:ext uri="{FF2B5EF4-FFF2-40B4-BE49-F238E27FC236}">
                <a16:creationId xmlns:a16="http://schemas.microsoft.com/office/drawing/2014/main" id="{5D0CA125-0B87-4AC9-9A47-91E57999FF0B}"/>
              </a:ext>
            </a:extLst>
          </p:cNvPr>
          <p:cNvGrpSpPr/>
          <p:nvPr/>
        </p:nvGrpSpPr>
        <p:grpSpPr>
          <a:xfrm>
            <a:off x="3288492" y="4006274"/>
            <a:ext cx="2879516" cy="1237246"/>
            <a:chOff x="3017859" y="4283314"/>
            <a:chExt cx="2068609" cy="1237246"/>
          </a:xfrm>
        </p:grpSpPr>
        <p:sp>
          <p:nvSpPr>
            <p:cNvPr id="182" name="TextBox 181">
              <a:extLst>
                <a:ext uri="{FF2B5EF4-FFF2-40B4-BE49-F238E27FC236}">
                  <a16:creationId xmlns:a16="http://schemas.microsoft.com/office/drawing/2014/main" id="{32D3E440-78CD-44A3-B862-D0B85D51C99D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Get a modern PowerPoint  Presentation that is beautifully designed.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3" name="TextBox 182">
              <a:extLst>
                <a:ext uri="{FF2B5EF4-FFF2-40B4-BE49-F238E27FC236}">
                  <a16:creationId xmlns:a16="http://schemas.microsoft.com/office/drawing/2014/main" id="{0C0A7BE8-3F1E-479E-BEA7-C92E38D1F885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2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  <p:grpSp>
        <p:nvGrpSpPr>
          <p:cNvPr id="184" name="Group 25">
            <a:extLst>
              <a:ext uri="{FF2B5EF4-FFF2-40B4-BE49-F238E27FC236}">
                <a16:creationId xmlns:a16="http://schemas.microsoft.com/office/drawing/2014/main" id="{46136A52-883B-4708-8BF4-06049D01F39A}"/>
              </a:ext>
            </a:extLst>
          </p:cNvPr>
          <p:cNvGrpSpPr/>
          <p:nvPr/>
        </p:nvGrpSpPr>
        <p:grpSpPr>
          <a:xfrm>
            <a:off x="971550" y="1782239"/>
            <a:ext cx="2879516" cy="1052580"/>
            <a:chOff x="3017859" y="4283314"/>
            <a:chExt cx="2068609" cy="1052580"/>
          </a:xfrm>
        </p:grpSpPr>
        <p:sp>
          <p:nvSpPr>
            <p:cNvPr id="185" name="TextBox 184">
              <a:extLst>
                <a:ext uri="{FF2B5EF4-FFF2-40B4-BE49-F238E27FC236}">
                  <a16:creationId xmlns:a16="http://schemas.microsoft.com/office/drawing/2014/main" id="{B5D41D9A-97F5-4FD8-89BA-D2A3F60A1C0F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6" name="TextBox 185">
              <a:extLst>
                <a:ext uri="{FF2B5EF4-FFF2-40B4-BE49-F238E27FC236}">
                  <a16:creationId xmlns:a16="http://schemas.microsoft.com/office/drawing/2014/main" id="{16EC170C-4966-4362-92D7-B30025D5906A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accent1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</p:grpSp>
      <p:grpSp>
        <p:nvGrpSpPr>
          <p:cNvPr id="187" name="Group 28">
            <a:extLst>
              <a:ext uri="{FF2B5EF4-FFF2-40B4-BE49-F238E27FC236}">
                <a16:creationId xmlns:a16="http://schemas.microsoft.com/office/drawing/2014/main" id="{747AD2F5-0C70-4032-A08B-2F0B1C0C4F51}"/>
              </a:ext>
            </a:extLst>
          </p:cNvPr>
          <p:cNvGrpSpPr/>
          <p:nvPr/>
        </p:nvGrpSpPr>
        <p:grpSpPr>
          <a:xfrm>
            <a:off x="8398085" y="5131236"/>
            <a:ext cx="2879516" cy="1052580"/>
            <a:chOff x="3017859" y="4283314"/>
            <a:chExt cx="2068609" cy="1052580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D32F3E4A-6129-4E9D-89D8-669A7D7303DA}"/>
                </a:ext>
              </a:extLst>
            </p:cNvPr>
            <p:cNvSpPr txBox="1"/>
            <p:nvPr/>
          </p:nvSpPr>
          <p:spPr>
            <a:xfrm>
              <a:off x="3021855" y="4504897"/>
              <a:ext cx="20642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I hope and I believe that this Template will your Time, Money and Reputation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89" name="TextBox 188">
              <a:extLst>
                <a:ext uri="{FF2B5EF4-FFF2-40B4-BE49-F238E27FC236}">
                  <a16:creationId xmlns:a16="http://schemas.microsoft.com/office/drawing/2014/main" id="{DC588807-BD55-4CDF-B01B-837D405E7390}"/>
                </a:ext>
              </a:extLst>
            </p:cNvPr>
            <p:cNvSpPr txBox="1"/>
            <p:nvPr/>
          </p:nvSpPr>
          <p:spPr>
            <a:xfrm>
              <a:off x="3017859" y="4283314"/>
              <a:ext cx="2068609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accent4"/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11188</TotalTime>
  <Words>156</Words>
  <Application>Microsoft Office PowerPoint</Application>
  <PresentationFormat>와이드스크린</PresentationFormat>
  <Paragraphs>19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14</cp:revision>
  <dcterms:created xsi:type="dcterms:W3CDTF">2018-02-18T19:39:47Z</dcterms:created>
  <dcterms:modified xsi:type="dcterms:W3CDTF">2018-04-11T02:26:56Z</dcterms:modified>
</cp:coreProperties>
</file>