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8" name="Group 3">
            <a:extLst>
              <a:ext uri="{FF2B5EF4-FFF2-40B4-BE49-F238E27FC236}">
                <a16:creationId xmlns:a16="http://schemas.microsoft.com/office/drawing/2014/main" id="{487F6B88-4F21-4241-9665-CABA5A388B6F}"/>
              </a:ext>
            </a:extLst>
          </p:cNvPr>
          <p:cNvGrpSpPr/>
          <p:nvPr/>
        </p:nvGrpSpPr>
        <p:grpSpPr>
          <a:xfrm>
            <a:off x="5622957" y="1765210"/>
            <a:ext cx="593022" cy="1165662"/>
            <a:chOff x="4136752" y="1733231"/>
            <a:chExt cx="723792" cy="1422710"/>
          </a:xfrm>
          <a:solidFill>
            <a:schemeClr val="accent4"/>
          </a:solidFill>
        </p:grpSpPr>
        <p:sp>
          <p:nvSpPr>
            <p:cNvPr id="109" name="Chevron 4">
              <a:extLst>
                <a:ext uri="{FF2B5EF4-FFF2-40B4-BE49-F238E27FC236}">
                  <a16:creationId xmlns:a16="http://schemas.microsoft.com/office/drawing/2014/main" id="{AD289A40-49FF-4289-99DC-C93F4BDE5557}"/>
                </a:ext>
              </a:extLst>
            </p:cNvPr>
            <p:cNvSpPr/>
            <p:nvPr/>
          </p:nvSpPr>
          <p:spPr>
            <a:xfrm>
              <a:off x="4149190" y="1733232"/>
              <a:ext cx="711354" cy="1422709"/>
            </a:xfrm>
            <a:prstGeom prst="chevron">
              <a:avLst>
                <a:gd name="adj" fmla="val 529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0" name="Rectangle 5">
              <a:extLst>
                <a:ext uri="{FF2B5EF4-FFF2-40B4-BE49-F238E27FC236}">
                  <a16:creationId xmlns:a16="http://schemas.microsoft.com/office/drawing/2014/main" id="{2D910BC7-BFD0-4D3A-9D4F-E91642A92C6B}"/>
                </a:ext>
              </a:extLst>
            </p:cNvPr>
            <p:cNvSpPr/>
            <p:nvPr/>
          </p:nvSpPr>
          <p:spPr>
            <a:xfrm rot="10800000">
              <a:off x="4136752" y="2819597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1" name="Rectangle 6">
              <a:extLst>
                <a:ext uri="{FF2B5EF4-FFF2-40B4-BE49-F238E27FC236}">
                  <a16:creationId xmlns:a16="http://schemas.microsoft.com/office/drawing/2014/main" id="{9C65EF4A-8ED7-4078-AE9C-7CEE848308C2}"/>
                </a:ext>
              </a:extLst>
            </p:cNvPr>
            <p:cNvSpPr/>
            <p:nvPr/>
          </p:nvSpPr>
          <p:spPr>
            <a:xfrm rot="10800000">
              <a:off x="4136752" y="1733231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12" name="Group 7">
            <a:extLst>
              <a:ext uri="{FF2B5EF4-FFF2-40B4-BE49-F238E27FC236}">
                <a16:creationId xmlns:a16="http://schemas.microsoft.com/office/drawing/2014/main" id="{855E0B41-061F-4A20-9FB2-065A68AF06A4}"/>
              </a:ext>
            </a:extLst>
          </p:cNvPr>
          <p:cNvGrpSpPr/>
          <p:nvPr/>
        </p:nvGrpSpPr>
        <p:grpSpPr>
          <a:xfrm rot="10800000">
            <a:off x="5969610" y="2825765"/>
            <a:ext cx="593022" cy="1165662"/>
            <a:chOff x="4136752" y="1733231"/>
            <a:chExt cx="723792" cy="1422710"/>
          </a:xfrm>
          <a:solidFill>
            <a:schemeClr val="accent3"/>
          </a:solidFill>
        </p:grpSpPr>
        <p:sp>
          <p:nvSpPr>
            <p:cNvPr id="113" name="Chevron 8">
              <a:extLst>
                <a:ext uri="{FF2B5EF4-FFF2-40B4-BE49-F238E27FC236}">
                  <a16:creationId xmlns:a16="http://schemas.microsoft.com/office/drawing/2014/main" id="{AEB96F4F-F997-4811-895B-B1FBC4A5E914}"/>
                </a:ext>
              </a:extLst>
            </p:cNvPr>
            <p:cNvSpPr/>
            <p:nvPr/>
          </p:nvSpPr>
          <p:spPr>
            <a:xfrm>
              <a:off x="4149190" y="1733232"/>
              <a:ext cx="711354" cy="1422709"/>
            </a:xfrm>
            <a:prstGeom prst="chevron">
              <a:avLst>
                <a:gd name="adj" fmla="val 529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4" name="Rectangle 9">
              <a:extLst>
                <a:ext uri="{FF2B5EF4-FFF2-40B4-BE49-F238E27FC236}">
                  <a16:creationId xmlns:a16="http://schemas.microsoft.com/office/drawing/2014/main" id="{0384025C-999A-471E-B377-F8B3A84398E0}"/>
                </a:ext>
              </a:extLst>
            </p:cNvPr>
            <p:cNvSpPr/>
            <p:nvPr/>
          </p:nvSpPr>
          <p:spPr>
            <a:xfrm rot="10800000">
              <a:off x="4136752" y="2819597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5" name="Rectangle 10">
              <a:extLst>
                <a:ext uri="{FF2B5EF4-FFF2-40B4-BE49-F238E27FC236}">
                  <a16:creationId xmlns:a16="http://schemas.microsoft.com/office/drawing/2014/main" id="{C07A3710-55FB-47C5-86EE-09230B487A56}"/>
                </a:ext>
              </a:extLst>
            </p:cNvPr>
            <p:cNvSpPr/>
            <p:nvPr/>
          </p:nvSpPr>
          <p:spPr>
            <a:xfrm rot="10800000">
              <a:off x="4136752" y="1733231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16" name="Group 11">
            <a:extLst>
              <a:ext uri="{FF2B5EF4-FFF2-40B4-BE49-F238E27FC236}">
                <a16:creationId xmlns:a16="http://schemas.microsoft.com/office/drawing/2014/main" id="{9D1AE431-A913-4F50-82DD-8418BB01C98D}"/>
              </a:ext>
            </a:extLst>
          </p:cNvPr>
          <p:cNvGrpSpPr/>
          <p:nvPr/>
        </p:nvGrpSpPr>
        <p:grpSpPr>
          <a:xfrm>
            <a:off x="5622957" y="3886320"/>
            <a:ext cx="593022" cy="1165662"/>
            <a:chOff x="4136752" y="1733231"/>
            <a:chExt cx="723792" cy="1422710"/>
          </a:xfrm>
          <a:solidFill>
            <a:schemeClr val="accent2"/>
          </a:solidFill>
        </p:grpSpPr>
        <p:sp>
          <p:nvSpPr>
            <p:cNvPr id="117" name="Chevron 12">
              <a:extLst>
                <a:ext uri="{FF2B5EF4-FFF2-40B4-BE49-F238E27FC236}">
                  <a16:creationId xmlns:a16="http://schemas.microsoft.com/office/drawing/2014/main" id="{BEAECD83-CF39-41DC-9FD1-5A999D5F7745}"/>
                </a:ext>
              </a:extLst>
            </p:cNvPr>
            <p:cNvSpPr/>
            <p:nvPr/>
          </p:nvSpPr>
          <p:spPr>
            <a:xfrm>
              <a:off x="4149190" y="1733232"/>
              <a:ext cx="711354" cy="1422709"/>
            </a:xfrm>
            <a:prstGeom prst="chevron">
              <a:avLst>
                <a:gd name="adj" fmla="val 529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8" name="Rectangle 13">
              <a:extLst>
                <a:ext uri="{FF2B5EF4-FFF2-40B4-BE49-F238E27FC236}">
                  <a16:creationId xmlns:a16="http://schemas.microsoft.com/office/drawing/2014/main" id="{C61031A9-D3BB-4A52-B2F2-C67BAE77AB6C}"/>
                </a:ext>
              </a:extLst>
            </p:cNvPr>
            <p:cNvSpPr/>
            <p:nvPr/>
          </p:nvSpPr>
          <p:spPr>
            <a:xfrm rot="10800000">
              <a:off x="4136752" y="2819597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9" name="Rectangle 14">
              <a:extLst>
                <a:ext uri="{FF2B5EF4-FFF2-40B4-BE49-F238E27FC236}">
                  <a16:creationId xmlns:a16="http://schemas.microsoft.com/office/drawing/2014/main" id="{44F33532-7E78-4625-9D9E-A34C197C7DBB}"/>
                </a:ext>
              </a:extLst>
            </p:cNvPr>
            <p:cNvSpPr/>
            <p:nvPr/>
          </p:nvSpPr>
          <p:spPr>
            <a:xfrm rot="10800000">
              <a:off x="4136752" y="1733231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0" name="Group 15">
            <a:extLst>
              <a:ext uri="{FF2B5EF4-FFF2-40B4-BE49-F238E27FC236}">
                <a16:creationId xmlns:a16="http://schemas.microsoft.com/office/drawing/2014/main" id="{D84B0F34-D6B0-40D3-8030-862356EFC84F}"/>
              </a:ext>
            </a:extLst>
          </p:cNvPr>
          <p:cNvGrpSpPr/>
          <p:nvPr/>
        </p:nvGrpSpPr>
        <p:grpSpPr>
          <a:xfrm rot="10800000">
            <a:off x="5969610" y="4946875"/>
            <a:ext cx="593022" cy="1165662"/>
            <a:chOff x="4136752" y="1733231"/>
            <a:chExt cx="723792" cy="1422710"/>
          </a:xfrm>
          <a:solidFill>
            <a:schemeClr val="accent1"/>
          </a:solidFill>
        </p:grpSpPr>
        <p:sp>
          <p:nvSpPr>
            <p:cNvPr id="121" name="Chevron 16">
              <a:extLst>
                <a:ext uri="{FF2B5EF4-FFF2-40B4-BE49-F238E27FC236}">
                  <a16:creationId xmlns:a16="http://schemas.microsoft.com/office/drawing/2014/main" id="{E7AC16D0-75A8-4C11-A8F6-8751A70C95DD}"/>
                </a:ext>
              </a:extLst>
            </p:cNvPr>
            <p:cNvSpPr/>
            <p:nvPr/>
          </p:nvSpPr>
          <p:spPr>
            <a:xfrm>
              <a:off x="4149190" y="1733232"/>
              <a:ext cx="711354" cy="1422709"/>
            </a:xfrm>
            <a:prstGeom prst="chevron">
              <a:avLst>
                <a:gd name="adj" fmla="val 5298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2" name="Rectangle 17">
              <a:extLst>
                <a:ext uri="{FF2B5EF4-FFF2-40B4-BE49-F238E27FC236}">
                  <a16:creationId xmlns:a16="http://schemas.microsoft.com/office/drawing/2014/main" id="{0499D319-6416-47F9-8A11-F477E0276918}"/>
                </a:ext>
              </a:extLst>
            </p:cNvPr>
            <p:cNvSpPr/>
            <p:nvPr/>
          </p:nvSpPr>
          <p:spPr>
            <a:xfrm rot="10800000">
              <a:off x="4136752" y="2819597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3" name="Rectangle 18">
              <a:extLst>
                <a:ext uri="{FF2B5EF4-FFF2-40B4-BE49-F238E27FC236}">
                  <a16:creationId xmlns:a16="http://schemas.microsoft.com/office/drawing/2014/main" id="{67B8CB53-B79E-4238-9452-682DBC518559}"/>
                </a:ext>
              </a:extLst>
            </p:cNvPr>
            <p:cNvSpPr/>
            <p:nvPr/>
          </p:nvSpPr>
          <p:spPr>
            <a:xfrm rot="10800000">
              <a:off x="4136752" y="1733231"/>
              <a:ext cx="288000" cy="33634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24" name="TextBox 123">
            <a:extLst>
              <a:ext uri="{FF2B5EF4-FFF2-40B4-BE49-F238E27FC236}">
                <a16:creationId xmlns:a16="http://schemas.microsoft.com/office/drawing/2014/main" id="{87A6FA96-F87F-4CBF-ADDC-6BB72A4506B9}"/>
              </a:ext>
            </a:extLst>
          </p:cNvPr>
          <p:cNvSpPr txBox="1"/>
          <p:nvPr/>
        </p:nvSpPr>
        <p:spPr>
          <a:xfrm>
            <a:off x="4447243" y="1795903"/>
            <a:ext cx="1043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6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A2A7C16-C6CD-4AF7-B1E0-79E3A061F9BF}"/>
              </a:ext>
            </a:extLst>
          </p:cNvPr>
          <p:cNvSpPr txBox="1"/>
          <p:nvPr/>
        </p:nvSpPr>
        <p:spPr>
          <a:xfrm>
            <a:off x="6721273" y="2918513"/>
            <a:ext cx="1043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6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0BA119B-8F5C-4C6A-BF36-6E4849552DBA}"/>
              </a:ext>
            </a:extLst>
          </p:cNvPr>
          <p:cNvSpPr txBox="1"/>
          <p:nvPr/>
        </p:nvSpPr>
        <p:spPr>
          <a:xfrm>
            <a:off x="6721273" y="5037604"/>
            <a:ext cx="1043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6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8C5F0C0-E0DD-4946-A4C0-10938F0C0C41}"/>
              </a:ext>
            </a:extLst>
          </p:cNvPr>
          <p:cNvSpPr txBox="1"/>
          <p:nvPr/>
        </p:nvSpPr>
        <p:spPr>
          <a:xfrm>
            <a:off x="4447243" y="3957484"/>
            <a:ext cx="1043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6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8" name="Group 23">
            <a:extLst>
              <a:ext uri="{FF2B5EF4-FFF2-40B4-BE49-F238E27FC236}">
                <a16:creationId xmlns:a16="http://schemas.microsoft.com/office/drawing/2014/main" id="{36E593BB-0308-43B5-9E07-AC33B05BE443}"/>
              </a:ext>
            </a:extLst>
          </p:cNvPr>
          <p:cNvGrpSpPr/>
          <p:nvPr/>
        </p:nvGrpSpPr>
        <p:grpSpPr>
          <a:xfrm>
            <a:off x="7159285" y="1842068"/>
            <a:ext cx="4024530" cy="923330"/>
            <a:chOff x="2551704" y="4283314"/>
            <a:chExt cx="935720" cy="923330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625DC507-B4CA-4E5A-B421-37BEFC1A5226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732F34B2-54C1-4164-98DD-B25D444D4590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26">
            <a:extLst>
              <a:ext uri="{FF2B5EF4-FFF2-40B4-BE49-F238E27FC236}">
                <a16:creationId xmlns:a16="http://schemas.microsoft.com/office/drawing/2014/main" id="{6A7C4C39-DEA4-4445-9C5E-A932FC350A25}"/>
              </a:ext>
            </a:extLst>
          </p:cNvPr>
          <p:cNvGrpSpPr/>
          <p:nvPr/>
        </p:nvGrpSpPr>
        <p:grpSpPr>
          <a:xfrm>
            <a:off x="7159285" y="4021260"/>
            <a:ext cx="4024530" cy="923330"/>
            <a:chOff x="2551704" y="4283314"/>
            <a:chExt cx="935720" cy="923330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455F82A6-A022-47D4-A039-12C9BE5C4BCE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C84639D-ADD1-4BCD-A889-CBCA691272E7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29">
            <a:extLst>
              <a:ext uri="{FF2B5EF4-FFF2-40B4-BE49-F238E27FC236}">
                <a16:creationId xmlns:a16="http://schemas.microsoft.com/office/drawing/2014/main" id="{4CECEC80-501B-4F8B-A7ED-9FFF13C14A53}"/>
              </a:ext>
            </a:extLst>
          </p:cNvPr>
          <p:cNvGrpSpPr/>
          <p:nvPr/>
        </p:nvGrpSpPr>
        <p:grpSpPr>
          <a:xfrm>
            <a:off x="1046286" y="2931664"/>
            <a:ext cx="4015361" cy="923330"/>
            <a:chOff x="2551704" y="4283314"/>
            <a:chExt cx="935720" cy="923330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15E3CBA7-43BC-4403-B91C-B2116EAD995B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DC837AD4-90F5-4D65-8F47-BA7555A9FFA7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32">
            <a:extLst>
              <a:ext uri="{FF2B5EF4-FFF2-40B4-BE49-F238E27FC236}">
                <a16:creationId xmlns:a16="http://schemas.microsoft.com/office/drawing/2014/main" id="{92880D83-D10F-438C-BE1E-C10100A3D0F4}"/>
              </a:ext>
            </a:extLst>
          </p:cNvPr>
          <p:cNvGrpSpPr/>
          <p:nvPr/>
        </p:nvGrpSpPr>
        <p:grpSpPr>
          <a:xfrm>
            <a:off x="1046285" y="5110857"/>
            <a:ext cx="4015361" cy="923330"/>
            <a:chOff x="2551704" y="4283314"/>
            <a:chExt cx="935720" cy="923330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9B5BCDE2-FC9D-469D-8F12-6BCB122AE4C4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135F4829-FDE2-4900-A21F-9C906FF701BB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cxnSp>
        <p:nvCxnSpPr>
          <p:cNvPr id="140" name="Straight Connector 35">
            <a:extLst>
              <a:ext uri="{FF2B5EF4-FFF2-40B4-BE49-F238E27FC236}">
                <a16:creationId xmlns:a16="http://schemas.microsoft.com/office/drawing/2014/main" id="{A067A75D-0D7D-4B75-A70C-8696525E16DF}"/>
              </a:ext>
            </a:extLst>
          </p:cNvPr>
          <p:cNvCxnSpPr/>
          <p:nvPr/>
        </p:nvCxnSpPr>
        <p:spPr>
          <a:xfrm>
            <a:off x="6930859" y="1772211"/>
            <a:ext cx="4320000" cy="0"/>
          </a:xfrm>
          <a:prstGeom prst="line">
            <a:avLst/>
          </a:prstGeom>
          <a:ln w="1905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36">
            <a:extLst>
              <a:ext uri="{FF2B5EF4-FFF2-40B4-BE49-F238E27FC236}">
                <a16:creationId xmlns:a16="http://schemas.microsoft.com/office/drawing/2014/main" id="{F4B335E6-5479-49B8-A269-0267B958F448}"/>
              </a:ext>
            </a:extLst>
          </p:cNvPr>
          <p:cNvCxnSpPr/>
          <p:nvPr/>
        </p:nvCxnSpPr>
        <p:spPr>
          <a:xfrm>
            <a:off x="6930859" y="2811565"/>
            <a:ext cx="4320000" cy="0"/>
          </a:xfrm>
          <a:prstGeom prst="line">
            <a:avLst/>
          </a:prstGeom>
          <a:ln w="1905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37">
            <a:extLst>
              <a:ext uri="{FF2B5EF4-FFF2-40B4-BE49-F238E27FC236}">
                <a16:creationId xmlns:a16="http://schemas.microsoft.com/office/drawing/2014/main" id="{A0137F7C-4253-4A23-9C41-136496357A0E}"/>
              </a:ext>
            </a:extLst>
          </p:cNvPr>
          <p:cNvCxnSpPr/>
          <p:nvPr/>
        </p:nvCxnSpPr>
        <p:spPr>
          <a:xfrm>
            <a:off x="6930859" y="3944425"/>
            <a:ext cx="4320000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38">
            <a:extLst>
              <a:ext uri="{FF2B5EF4-FFF2-40B4-BE49-F238E27FC236}">
                <a16:creationId xmlns:a16="http://schemas.microsoft.com/office/drawing/2014/main" id="{DD38F26C-B01C-4E45-9297-090F3EF5E6DB}"/>
              </a:ext>
            </a:extLst>
          </p:cNvPr>
          <p:cNvCxnSpPr/>
          <p:nvPr/>
        </p:nvCxnSpPr>
        <p:spPr>
          <a:xfrm>
            <a:off x="6930859" y="4983779"/>
            <a:ext cx="4320000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39">
            <a:extLst>
              <a:ext uri="{FF2B5EF4-FFF2-40B4-BE49-F238E27FC236}">
                <a16:creationId xmlns:a16="http://schemas.microsoft.com/office/drawing/2014/main" id="{885E1F3E-8EFA-4F77-9FC6-8FA61800EF30}"/>
              </a:ext>
            </a:extLst>
          </p:cNvPr>
          <p:cNvCxnSpPr/>
          <p:nvPr/>
        </p:nvCxnSpPr>
        <p:spPr>
          <a:xfrm>
            <a:off x="941475" y="2874281"/>
            <a:ext cx="4320000" cy="0"/>
          </a:xfrm>
          <a:prstGeom prst="line">
            <a:avLst/>
          </a:prstGeom>
          <a:ln w="1905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40">
            <a:extLst>
              <a:ext uri="{FF2B5EF4-FFF2-40B4-BE49-F238E27FC236}">
                <a16:creationId xmlns:a16="http://schemas.microsoft.com/office/drawing/2014/main" id="{EF769143-9523-4CBA-97A0-9D8A156F1350}"/>
              </a:ext>
            </a:extLst>
          </p:cNvPr>
          <p:cNvCxnSpPr/>
          <p:nvPr/>
        </p:nvCxnSpPr>
        <p:spPr>
          <a:xfrm>
            <a:off x="941475" y="3913635"/>
            <a:ext cx="4320000" cy="0"/>
          </a:xfrm>
          <a:prstGeom prst="line">
            <a:avLst/>
          </a:prstGeom>
          <a:ln w="1905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41">
            <a:extLst>
              <a:ext uri="{FF2B5EF4-FFF2-40B4-BE49-F238E27FC236}">
                <a16:creationId xmlns:a16="http://schemas.microsoft.com/office/drawing/2014/main" id="{E3BB9586-4318-457F-874A-5FF892C7A589}"/>
              </a:ext>
            </a:extLst>
          </p:cNvPr>
          <p:cNvCxnSpPr/>
          <p:nvPr/>
        </p:nvCxnSpPr>
        <p:spPr>
          <a:xfrm>
            <a:off x="941475" y="5046495"/>
            <a:ext cx="4320000" cy="0"/>
          </a:xfrm>
          <a:prstGeom prst="line">
            <a:avLst/>
          </a:prstGeom>
          <a:ln w="190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42">
            <a:extLst>
              <a:ext uri="{FF2B5EF4-FFF2-40B4-BE49-F238E27FC236}">
                <a16:creationId xmlns:a16="http://schemas.microsoft.com/office/drawing/2014/main" id="{A2A6C1CA-29E9-4705-ADCE-1A40886B2E21}"/>
              </a:ext>
            </a:extLst>
          </p:cNvPr>
          <p:cNvCxnSpPr/>
          <p:nvPr/>
        </p:nvCxnSpPr>
        <p:spPr>
          <a:xfrm>
            <a:off x="941475" y="6085849"/>
            <a:ext cx="4320000" cy="0"/>
          </a:xfrm>
          <a:prstGeom prst="line">
            <a:avLst/>
          </a:prstGeom>
          <a:ln w="190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132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2018-04-06T01:39:02Z</dcterms:modified>
</cp:coreProperties>
</file>