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" name="Group 30">
            <a:extLst>
              <a:ext uri="{FF2B5EF4-FFF2-40B4-BE49-F238E27FC236}">
                <a16:creationId xmlns:a16="http://schemas.microsoft.com/office/drawing/2014/main" id="{67406359-3CFE-4303-BDF1-D44821A68DFE}"/>
              </a:ext>
            </a:extLst>
          </p:cNvPr>
          <p:cNvGrpSpPr/>
          <p:nvPr/>
        </p:nvGrpSpPr>
        <p:grpSpPr>
          <a:xfrm>
            <a:off x="3859087" y="1788982"/>
            <a:ext cx="4473826" cy="4320480"/>
            <a:chOff x="3771580" y="1268760"/>
            <a:chExt cx="4473826" cy="4320480"/>
          </a:xfrm>
        </p:grpSpPr>
        <p:cxnSp>
          <p:nvCxnSpPr>
            <p:cNvPr id="6" name="Straight Connector 4">
              <a:extLst>
                <a:ext uri="{FF2B5EF4-FFF2-40B4-BE49-F238E27FC236}">
                  <a16:creationId xmlns:a16="http://schemas.microsoft.com/office/drawing/2014/main" id="{B8113F64-086F-4193-B3C1-3202EC7BE115}"/>
                </a:ext>
              </a:extLst>
            </p:cNvPr>
            <p:cNvCxnSpPr/>
            <p:nvPr/>
          </p:nvCxnSpPr>
          <p:spPr>
            <a:xfrm>
              <a:off x="4239632" y="2742917"/>
              <a:ext cx="1052448" cy="470059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43">
              <a:extLst>
                <a:ext uri="{FF2B5EF4-FFF2-40B4-BE49-F238E27FC236}">
                  <a16:creationId xmlns:a16="http://schemas.microsoft.com/office/drawing/2014/main" id="{060D1798-0FA3-4EC3-9CF4-FEC824557BBC}"/>
                </a:ext>
              </a:extLst>
            </p:cNvPr>
            <p:cNvCxnSpPr/>
            <p:nvPr/>
          </p:nvCxnSpPr>
          <p:spPr>
            <a:xfrm flipH="1">
              <a:off x="6004731" y="2024844"/>
              <a:ext cx="1" cy="684076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45">
              <a:extLst>
                <a:ext uri="{FF2B5EF4-FFF2-40B4-BE49-F238E27FC236}">
                  <a16:creationId xmlns:a16="http://schemas.microsoft.com/office/drawing/2014/main" id="{48D09DC0-6269-4539-8FA7-D021CC29582D}"/>
                </a:ext>
              </a:extLst>
            </p:cNvPr>
            <p:cNvCxnSpPr/>
            <p:nvPr/>
          </p:nvCxnSpPr>
          <p:spPr>
            <a:xfrm flipH="1">
              <a:off x="6660233" y="2742917"/>
              <a:ext cx="1117121" cy="470059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59">
              <a:extLst>
                <a:ext uri="{FF2B5EF4-FFF2-40B4-BE49-F238E27FC236}">
                  <a16:creationId xmlns:a16="http://schemas.microsoft.com/office/drawing/2014/main" id="{5F8EFC39-7C6E-4E91-B0E4-C2FD7035E179}"/>
                </a:ext>
              </a:extLst>
            </p:cNvPr>
            <p:cNvCxnSpPr/>
            <p:nvPr/>
          </p:nvCxnSpPr>
          <p:spPr>
            <a:xfrm flipH="1" flipV="1">
              <a:off x="6660233" y="3775230"/>
              <a:ext cx="1117121" cy="409854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61">
              <a:extLst>
                <a:ext uri="{FF2B5EF4-FFF2-40B4-BE49-F238E27FC236}">
                  <a16:creationId xmlns:a16="http://schemas.microsoft.com/office/drawing/2014/main" id="{AE803741-E3D5-48A2-B4A2-CDB4B9C85C02}"/>
                </a:ext>
              </a:extLst>
            </p:cNvPr>
            <p:cNvCxnSpPr/>
            <p:nvPr/>
          </p:nvCxnSpPr>
          <p:spPr>
            <a:xfrm flipV="1">
              <a:off x="6004732" y="4185084"/>
              <a:ext cx="0" cy="936105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68">
              <a:extLst>
                <a:ext uri="{FF2B5EF4-FFF2-40B4-BE49-F238E27FC236}">
                  <a16:creationId xmlns:a16="http://schemas.microsoft.com/office/drawing/2014/main" id="{450221B2-4213-40CC-8AE7-9271537A1BAE}"/>
                </a:ext>
              </a:extLst>
            </p:cNvPr>
            <p:cNvCxnSpPr/>
            <p:nvPr/>
          </p:nvCxnSpPr>
          <p:spPr>
            <a:xfrm flipV="1">
              <a:off x="4239632" y="3810000"/>
              <a:ext cx="1103893" cy="375084"/>
            </a:xfrm>
            <a:prstGeom prst="line">
              <a:avLst/>
            </a:prstGeom>
            <a:ln w="15875">
              <a:solidFill>
                <a:schemeClr val="bg1">
                  <a:lumMod val="75000"/>
                </a:schemeClr>
              </a:solidFill>
              <a:prstDash val="sysDash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Oval 32">
              <a:extLst>
                <a:ext uri="{FF2B5EF4-FFF2-40B4-BE49-F238E27FC236}">
                  <a16:creationId xmlns:a16="http://schemas.microsoft.com/office/drawing/2014/main" id="{CD6CC933-8F70-4B6C-9D13-7DB4845C6564}"/>
                </a:ext>
              </a:extLst>
            </p:cNvPr>
            <p:cNvSpPr/>
            <p:nvPr/>
          </p:nvSpPr>
          <p:spPr>
            <a:xfrm>
              <a:off x="5406355" y="2833886"/>
              <a:ext cx="1173614" cy="1173614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33">
              <a:extLst>
                <a:ext uri="{FF2B5EF4-FFF2-40B4-BE49-F238E27FC236}">
                  <a16:creationId xmlns:a16="http://schemas.microsoft.com/office/drawing/2014/main" id="{5684F0C7-AE6E-4B84-AA03-4E7841CC7CB2}"/>
                </a:ext>
              </a:extLst>
            </p:cNvPr>
            <p:cNvSpPr/>
            <p:nvPr/>
          </p:nvSpPr>
          <p:spPr>
            <a:xfrm>
              <a:off x="3771580" y="2204864"/>
              <a:ext cx="936104" cy="936104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4" name="Oval 34">
              <a:extLst>
                <a:ext uri="{FF2B5EF4-FFF2-40B4-BE49-F238E27FC236}">
                  <a16:creationId xmlns:a16="http://schemas.microsoft.com/office/drawing/2014/main" id="{4A8A7153-43CC-40FB-A4CD-838F4F4A635E}"/>
                </a:ext>
              </a:extLst>
            </p:cNvPr>
            <p:cNvSpPr/>
            <p:nvPr/>
          </p:nvSpPr>
          <p:spPr>
            <a:xfrm>
              <a:off x="7309302" y="2238861"/>
              <a:ext cx="936104" cy="93610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5" name="Oval 35">
              <a:extLst>
                <a:ext uri="{FF2B5EF4-FFF2-40B4-BE49-F238E27FC236}">
                  <a16:creationId xmlns:a16="http://schemas.microsoft.com/office/drawing/2014/main" id="{C830328D-51E5-429F-9709-9224C1A5D03D}"/>
                </a:ext>
              </a:extLst>
            </p:cNvPr>
            <p:cNvSpPr/>
            <p:nvPr/>
          </p:nvSpPr>
          <p:spPr>
            <a:xfrm>
              <a:off x="5530180" y="1268760"/>
              <a:ext cx="936104" cy="936104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6" name="Oval 54">
              <a:extLst>
                <a:ext uri="{FF2B5EF4-FFF2-40B4-BE49-F238E27FC236}">
                  <a16:creationId xmlns:a16="http://schemas.microsoft.com/office/drawing/2014/main" id="{A38D3862-4295-43B4-BC6A-812FD971BA21}"/>
                </a:ext>
              </a:extLst>
            </p:cNvPr>
            <p:cNvSpPr/>
            <p:nvPr/>
          </p:nvSpPr>
          <p:spPr>
            <a:xfrm>
              <a:off x="3771580" y="3717032"/>
              <a:ext cx="936104" cy="936104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7" name="Oval 55">
              <a:extLst>
                <a:ext uri="{FF2B5EF4-FFF2-40B4-BE49-F238E27FC236}">
                  <a16:creationId xmlns:a16="http://schemas.microsoft.com/office/drawing/2014/main" id="{0F1873DB-31FE-484F-8B9C-51DEDE282049}"/>
                </a:ext>
              </a:extLst>
            </p:cNvPr>
            <p:cNvSpPr/>
            <p:nvPr/>
          </p:nvSpPr>
          <p:spPr>
            <a:xfrm>
              <a:off x="7309302" y="3712966"/>
              <a:ext cx="936104" cy="93610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  <p:sp>
          <p:nvSpPr>
            <p:cNvPr id="18" name="Oval 56">
              <a:extLst>
                <a:ext uri="{FF2B5EF4-FFF2-40B4-BE49-F238E27FC236}">
                  <a16:creationId xmlns:a16="http://schemas.microsoft.com/office/drawing/2014/main" id="{C7051ADB-A6E4-423B-8E9C-FD1381B6A331}"/>
                </a:ext>
              </a:extLst>
            </p:cNvPr>
            <p:cNvSpPr/>
            <p:nvPr/>
          </p:nvSpPr>
          <p:spPr>
            <a:xfrm>
              <a:off x="5529889" y="4653136"/>
              <a:ext cx="936104" cy="936104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dirty="0"/>
            </a:p>
          </p:txBody>
        </p:sp>
      </p:grpSp>
      <p:grpSp>
        <p:nvGrpSpPr>
          <p:cNvPr id="19" name="Group 69">
            <a:extLst>
              <a:ext uri="{FF2B5EF4-FFF2-40B4-BE49-F238E27FC236}">
                <a16:creationId xmlns:a16="http://schemas.microsoft.com/office/drawing/2014/main" id="{5C2C68D0-FA6B-41CC-9C7A-E8044040DBAA}"/>
              </a:ext>
            </a:extLst>
          </p:cNvPr>
          <p:cNvGrpSpPr/>
          <p:nvPr/>
        </p:nvGrpSpPr>
        <p:grpSpPr>
          <a:xfrm>
            <a:off x="6883740" y="1884087"/>
            <a:ext cx="2840552" cy="743758"/>
            <a:chOff x="5210294" y="837292"/>
            <a:chExt cx="1750034" cy="535906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E13030E-C165-4C44-8EE8-F60E3C866647}"/>
                </a:ext>
              </a:extLst>
            </p:cNvPr>
            <p:cNvSpPr txBox="1"/>
            <p:nvPr/>
          </p:nvSpPr>
          <p:spPr>
            <a:xfrm>
              <a:off x="5210294" y="1007287"/>
              <a:ext cx="1750034" cy="36591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CAE9A1E-90A8-460E-A35A-28D85F7E9EB3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2" name="Group 72">
            <a:extLst>
              <a:ext uri="{FF2B5EF4-FFF2-40B4-BE49-F238E27FC236}">
                <a16:creationId xmlns:a16="http://schemas.microsoft.com/office/drawing/2014/main" id="{61B6324C-8111-4FED-B7C8-C854C50BEE58}"/>
              </a:ext>
            </a:extLst>
          </p:cNvPr>
          <p:cNvGrpSpPr/>
          <p:nvPr/>
        </p:nvGrpSpPr>
        <p:grpSpPr>
          <a:xfrm>
            <a:off x="2693211" y="5269530"/>
            <a:ext cx="2693262" cy="743759"/>
            <a:chOff x="5210294" y="837292"/>
            <a:chExt cx="1750034" cy="535907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E453FAA-76C2-4E52-ADD7-97100B2612D3}"/>
                </a:ext>
              </a:extLst>
            </p:cNvPr>
            <p:cNvSpPr txBox="1"/>
            <p:nvPr/>
          </p:nvSpPr>
          <p:spPr>
            <a:xfrm>
              <a:off x="5210294" y="100728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3B430E7-2825-455E-8729-437DCE9D2D35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5" name="Group 75">
            <a:extLst>
              <a:ext uri="{FF2B5EF4-FFF2-40B4-BE49-F238E27FC236}">
                <a16:creationId xmlns:a16="http://schemas.microsoft.com/office/drawing/2014/main" id="{FC452763-2D95-4CB9-8239-D1C5FC5D24F0}"/>
              </a:ext>
            </a:extLst>
          </p:cNvPr>
          <p:cNvGrpSpPr/>
          <p:nvPr/>
        </p:nvGrpSpPr>
        <p:grpSpPr>
          <a:xfrm>
            <a:off x="8621306" y="4368056"/>
            <a:ext cx="2703186" cy="743759"/>
            <a:chOff x="5210294" y="837292"/>
            <a:chExt cx="1750034" cy="535907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B657570-DBC4-4A33-95F3-C18D7D002BFE}"/>
                </a:ext>
              </a:extLst>
            </p:cNvPr>
            <p:cNvSpPr txBox="1"/>
            <p:nvPr/>
          </p:nvSpPr>
          <p:spPr>
            <a:xfrm>
              <a:off x="5210294" y="100728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A436181-5885-401B-A7A3-18B048B6B59A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28" name="Group 78">
            <a:extLst>
              <a:ext uri="{FF2B5EF4-FFF2-40B4-BE49-F238E27FC236}">
                <a16:creationId xmlns:a16="http://schemas.microsoft.com/office/drawing/2014/main" id="{85FF0DBE-4207-48E8-99DB-FA52023B88A2}"/>
              </a:ext>
            </a:extLst>
          </p:cNvPr>
          <p:cNvGrpSpPr/>
          <p:nvPr/>
        </p:nvGrpSpPr>
        <p:grpSpPr>
          <a:xfrm>
            <a:off x="867508" y="4368056"/>
            <a:ext cx="2704691" cy="743759"/>
            <a:chOff x="5210294" y="837292"/>
            <a:chExt cx="1750034" cy="535907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2A8D8C0-12CB-42EA-B0B9-B583A9623E1B}"/>
                </a:ext>
              </a:extLst>
            </p:cNvPr>
            <p:cNvSpPr txBox="1"/>
            <p:nvPr/>
          </p:nvSpPr>
          <p:spPr>
            <a:xfrm>
              <a:off x="5210294" y="100728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A81EDBDB-53F6-4106-A5FA-04CEE7E90FF9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1" name="Group 81">
            <a:extLst>
              <a:ext uri="{FF2B5EF4-FFF2-40B4-BE49-F238E27FC236}">
                <a16:creationId xmlns:a16="http://schemas.microsoft.com/office/drawing/2014/main" id="{90300450-19D0-4665-B86E-E466596A753F}"/>
              </a:ext>
            </a:extLst>
          </p:cNvPr>
          <p:cNvGrpSpPr/>
          <p:nvPr/>
        </p:nvGrpSpPr>
        <p:grpSpPr>
          <a:xfrm>
            <a:off x="867508" y="2838843"/>
            <a:ext cx="2704691" cy="743759"/>
            <a:chOff x="5210294" y="837292"/>
            <a:chExt cx="1750034" cy="535907"/>
          </a:xfrm>
        </p:grpSpPr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B5CC799-7D95-48CE-BACC-96B774B4AD94}"/>
                </a:ext>
              </a:extLst>
            </p:cNvPr>
            <p:cNvSpPr txBox="1"/>
            <p:nvPr/>
          </p:nvSpPr>
          <p:spPr>
            <a:xfrm>
              <a:off x="5210294" y="100728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B5615EC9-F0F6-4B36-A771-FBD8FFA7EAAA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grpSp>
        <p:nvGrpSpPr>
          <p:cNvPr id="34" name="Group 84">
            <a:extLst>
              <a:ext uri="{FF2B5EF4-FFF2-40B4-BE49-F238E27FC236}">
                <a16:creationId xmlns:a16="http://schemas.microsoft.com/office/drawing/2014/main" id="{F542EA58-52E1-4A1B-9C38-E36BF2FC56E0}"/>
              </a:ext>
            </a:extLst>
          </p:cNvPr>
          <p:cNvGrpSpPr/>
          <p:nvPr/>
        </p:nvGrpSpPr>
        <p:grpSpPr>
          <a:xfrm>
            <a:off x="8621306" y="2838843"/>
            <a:ext cx="2703186" cy="743759"/>
            <a:chOff x="5210294" y="837292"/>
            <a:chExt cx="1750034" cy="535907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9747B5E3-59FC-428B-9B42-C1824C0C9777}"/>
                </a:ext>
              </a:extLst>
            </p:cNvPr>
            <p:cNvSpPr txBox="1"/>
            <p:nvPr/>
          </p:nvSpPr>
          <p:spPr>
            <a:xfrm>
              <a:off x="5210294" y="1007287"/>
              <a:ext cx="1750034" cy="36591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7AD9623B-866E-45CF-8385-DF7EC15BEA09}"/>
                </a:ext>
              </a:extLst>
            </p:cNvPr>
            <p:cNvSpPr txBox="1"/>
            <p:nvPr/>
          </p:nvSpPr>
          <p:spPr>
            <a:xfrm>
              <a:off x="5218242" y="837292"/>
              <a:ext cx="1742086" cy="15523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VALUE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E92E2A55-BC97-44E5-A2C3-3F0F3B1E70DD}"/>
              </a:ext>
            </a:extLst>
          </p:cNvPr>
          <p:cNvSpPr txBox="1"/>
          <p:nvPr/>
        </p:nvSpPr>
        <p:spPr>
          <a:xfrm>
            <a:off x="5501992" y="4002835"/>
            <a:ext cx="115774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Main</a:t>
            </a:r>
          </a:p>
        </p:txBody>
      </p:sp>
      <p:sp>
        <p:nvSpPr>
          <p:cNvPr id="38" name="Isosceles Triangle 51">
            <a:extLst>
              <a:ext uri="{FF2B5EF4-FFF2-40B4-BE49-F238E27FC236}">
                <a16:creationId xmlns:a16="http://schemas.microsoft.com/office/drawing/2014/main" id="{342FBBD2-419F-4D5C-B807-0FE587681EB3}"/>
              </a:ext>
            </a:extLst>
          </p:cNvPr>
          <p:cNvSpPr/>
          <p:nvPr/>
        </p:nvSpPr>
        <p:spPr>
          <a:xfrm>
            <a:off x="4148589" y="3066753"/>
            <a:ext cx="333042" cy="244221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Rectangle 30">
            <a:extLst>
              <a:ext uri="{FF2B5EF4-FFF2-40B4-BE49-F238E27FC236}">
                <a16:creationId xmlns:a16="http://schemas.microsoft.com/office/drawing/2014/main" id="{0CB5AEC0-279E-4BC9-B749-D60A28D44FB6}"/>
              </a:ext>
            </a:extLst>
          </p:cNvPr>
          <p:cNvSpPr/>
          <p:nvPr/>
        </p:nvSpPr>
        <p:spPr>
          <a:xfrm>
            <a:off x="5931717" y="5475823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Rectangle 16">
            <a:extLst>
              <a:ext uri="{FF2B5EF4-FFF2-40B4-BE49-F238E27FC236}">
                <a16:creationId xmlns:a16="http://schemas.microsoft.com/office/drawing/2014/main" id="{663D2D48-A04A-430F-94DD-7354B091B9E6}"/>
              </a:ext>
            </a:extLst>
          </p:cNvPr>
          <p:cNvSpPr/>
          <p:nvPr/>
        </p:nvSpPr>
        <p:spPr>
          <a:xfrm rot="2700000">
            <a:off x="7732256" y="4466933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Rectangle 9">
            <a:extLst>
              <a:ext uri="{FF2B5EF4-FFF2-40B4-BE49-F238E27FC236}">
                <a16:creationId xmlns:a16="http://schemas.microsoft.com/office/drawing/2014/main" id="{4A475F19-A18F-4DB9-BC7C-672E10A75E00}"/>
              </a:ext>
            </a:extLst>
          </p:cNvPr>
          <p:cNvSpPr/>
          <p:nvPr/>
        </p:nvSpPr>
        <p:spPr>
          <a:xfrm>
            <a:off x="4159104" y="455110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2" name="Rounded Rectangle 5">
            <a:extLst>
              <a:ext uri="{FF2B5EF4-FFF2-40B4-BE49-F238E27FC236}">
                <a16:creationId xmlns:a16="http://schemas.microsoft.com/office/drawing/2014/main" id="{BB31CE43-4AAD-46DA-BBE9-18BEE35E6AB5}"/>
              </a:ext>
            </a:extLst>
          </p:cNvPr>
          <p:cNvSpPr/>
          <p:nvPr/>
        </p:nvSpPr>
        <p:spPr>
          <a:xfrm flipH="1">
            <a:off x="7662228" y="3105337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3" name="Rectangle 9">
            <a:extLst>
              <a:ext uri="{FF2B5EF4-FFF2-40B4-BE49-F238E27FC236}">
                <a16:creationId xmlns:a16="http://schemas.microsoft.com/office/drawing/2014/main" id="{7AD084AE-8904-4BA5-A3AE-CC3D8F94681E}"/>
              </a:ext>
            </a:extLst>
          </p:cNvPr>
          <p:cNvSpPr/>
          <p:nvPr/>
        </p:nvSpPr>
        <p:spPr>
          <a:xfrm>
            <a:off x="5910109" y="3547609"/>
            <a:ext cx="371782" cy="371178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4" name="Block Arc 10">
            <a:extLst>
              <a:ext uri="{FF2B5EF4-FFF2-40B4-BE49-F238E27FC236}">
                <a16:creationId xmlns:a16="http://schemas.microsoft.com/office/drawing/2014/main" id="{2B41F060-E9F4-447A-9B2A-6DAA33FDF5BB}"/>
              </a:ext>
            </a:extLst>
          </p:cNvPr>
          <p:cNvSpPr/>
          <p:nvPr/>
        </p:nvSpPr>
        <p:spPr>
          <a:xfrm>
            <a:off x="5848179" y="2138921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11152</TotalTime>
  <Words>129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2018-04-19T01:36:51Z</dcterms:modified>
</cp:coreProperties>
</file>