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9" name="Group 43">
            <a:extLst>
              <a:ext uri="{FF2B5EF4-FFF2-40B4-BE49-F238E27FC236}">
                <a16:creationId xmlns:a16="http://schemas.microsoft.com/office/drawing/2014/main" id="{F670735E-DDF2-4671-BA58-AC58490E07AF}"/>
              </a:ext>
            </a:extLst>
          </p:cNvPr>
          <p:cNvGrpSpPr/>
          <p:nvPr/>
        </p:nvGrpSpPr>
        <p:grpSpPr>
          <a:xfrm>
            <a:off x="1722562" y="1834596"/>
            <a:ext cx="8728082" cy="4310955"/>
            <a:chOff x="539552" y="1018272"/>
            <a:chExt cx="7920880" cy="3912264"/>
          </a:xfrm>
        </p:grpSpPr>
        <p:grpSp>
          <p:nvGrpSpPr>
            <p:cNvPr id="190" name="Group 44">
              <a:extLst>
                <a:ext uri="{FF2B5EF4-FFF2-40B4-BE49-F238E27FC236}">
                  <a16:creationId xmlns:a16="http://schemas.microsoft.com/office/drawing/2014/main" id="{0B481DA2-8939-441C-BB74-37826856434D}"/>
                </a:ext>
              </a:extLst>
            </p:cNvPr>
            <p:cNvGrpSpPr/>
            <p:nvPr/>
          </p:nvGrpSpPr>
          <p:grpSpPr>
            <a:xfrm>
              <a:off x="539552" y="1018272"/>
              <a:ext cx="7920880" cy="3788252"/>
              <a:chOff x="539552" y="1018272"/>
              <a:chExt cx="7920880" cy="3788252"/>
            </a:xfrm>
          </p:grpSpPr>
          <p:sp>
            <p:nvSpPr>
              <p:cNvPr id="198" name="Oval 52">
                <a:extLst>
                  <a:ext uri="{FF2B5EF4-FFF2-40B4-BE49-F238E27FC236}">
                    <a16:creationId xmlns:a16="http://schemas.microsoft.com/office/drawing/2014/main" id="{014FA589-C056-44C6-9606-69C322587E16}"/>
                  </a:ext>
                </a:extLst>
              </p:cNvPr>
              <p:cNvSpPr/>
              <p:nvPr/>
            </p:nvSpPr>
            <p:spPr>
              <a:xfrm>
                <a:off x="2290604" y="3821952"/>
                <a:ext cx="913646" cy="913646"/>
              </a:xfrm>
              <a:prstGeom prst="ellipse">
                <a:avLst/>
              </a:prstGeom>
              <a:noFill/>
              <a:ln w="139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9" name="Rounded Rectangle 53">
                <a:extLst>
                  <a:ext uri="{FF2B5EF4-FFF2-40B4-BE49-F238E27FC236}">
                    <a16:creationId xmlns:a16="http://schemas.microsoft.com/office/drawing/2014/main" id="{6FE72087-0820-46A6-A317-EE709F4B9991}"/>
                  </a:ext>
                </a:extLst>
              </p:cNvPr>
              <p:cNvSpPr/>
              <p:nvPr/>
            </p:nvSpPr>
            <p:spPr>
              <a:xfrm rot="16200000">
                <a:off x="2811260" y="3887296"/>
                <a:ext cx="794003" cy="136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0" name="Oval 54">
                <a:extLst>
                  <a:ext uri="{FF2B5EF4-FFF2-40B4-BE49-F238E27FC236}">
                    <a16:creationId xmlns:a16="http://schemas.microsoft.com/office/drawing/2014/main" id="{2A74758C-1669-4BC6-B45D-13669FF1B6C6}"/>
                  </a:ext>
                </a:extLst>
              </p:cNvPr>
              <p:cNvSpPr/>
              <p:nvPr/>
            </p:nvSpPr>
            <p:spPr>
              <a:xfrm>
                <a:off x="3203848" y="3173880"/>
                <a:ext cx="913646" cy="913646"/>
              </a:xfrm>
              <a:prstGeom prst="ellipse">
                <a:avLst/>
              </a:prstGeom>
              <a:noFill/>
              <a:ln w="139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1" name="Rounded Rectangle 55">
                <a:extLst>
                  <a:ext uri="{FF2B5EF4-FFF2-40B4-BE49-F238E27FC236}">
                    <a16:creationId xmlns:a16="http://schemas.microsoft.com/office/drawing/2014/main" id="{9A657DB4-E9B4-4E1D-96C9-EC34331A34DA}"/>
                  </a:ext>
                </a:extLst>
              </p:cNvPr>
              <p:cNvSpPr/>
              <p:nvPr/>
            </p:nvSpPr>
            <p:spPr>
              <a:xfrm rot="16200000">
                <a:off x="3750770" y="3263291"/>
                <a:ext cx="751424" cy="12741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2" name="Oval 56">
                <a:extLst>
                  <a:ext uri="{FF2B5EF4-FFF2-40B4-BE49-F238E27FC236}">
                    <a16:creationId xmlns:a16="http://schemas.microsoft.com/office/drawing/2014/main" id="{5FFB9AFB-CA3A-487B-9D3D-342DACA2C523}"/>
                  </a:ext>
                </a:extLst>
              </p:cNvPr>
              <p:cNvSpPr/>
              <p:nvPr/>
            </p:nvSpPr>
            <p:spPr>
              <a:xfrm>
                <a:off x="4113664" y="2488111"/>
                <a:ext cx="913646" cy="913646"/>
              </a:xfrm>
              <a:prstGeom prst="ellipse">
                <a:avLst/>
              </a:prstGeom>
              <a:noFill/>
              <a:ln w="1397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3" name="Rounded Rectangle 72">
                <a:extLst>
                  <a:ext uri="{FF2B5EF4-FFF2-40B4-BE49-F238E27FC236}">
                    <a16:creationId xmlns:a16="http://schemas.microsoft.com/office/drawing/2014/main" id="{6256DA06-DC62-4DA3-BA80-0A0FA239B239}"/>
                  </a:ext>
                </a:extLst>
              </p:cNvPr>
              <p:cNvSpPr/>
              <p:nvPr/>
            </p:nvSpPr>
            <p:spPr>
              <a:xfrm rot="16200000">
                <a:off x="4634320" y="2551540"/>
                <a:ext cx="794003" cy="1368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4" name="Oval 73">
                <a:extLst>
                  <a:ext uri="{FF2B5EF4-FFF2-40B4-BE49-F238E27FC236}">
                    <a16:creationId xmlns:a16="http://schemas.microsoft.com/office/drawing/2014/main" id="{53B6DCD8-B4D2-44AC-A3A4-641D711BFEAF}"/>
                  </a:ext>
                </a:extLst>
              </p:cNvPr>
              <p:cNvSpPr/>
              <p:nvPr/>
            </p:nvSpPr>
            <p:spPr>
              <a:xfrm>
                <a:off x="5026908" y="1798108"/>
                <a:ext cx="913646" cy="913646"/>
              </a:xfrm>
              <a:prstGeom prst="ellipse">
                <a:avLst/>
              </a:prstGeom>
              <a:noFill/>
              <a:ln w="139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5" name="Rounded Rectangle 74">
                <a:extLst>
                  <a:ext uri="{FF2B5EF4-FFF2-40B4-BE49-F238E27FC236}">
                    <a16:creationId xmlns:a16="http://schemas.microsoft.com/office/drawing/2014/main" id="{48F697E7-8BFB-40DA-82B5-56241FACA2B5}"/>
                  </a:ext>
                </a:extLst>
              </p:cNvPr>
              <p:cNvSpPr/>
              <p:nvPr/>
            </p:nvSpPr>
            <p:spPr>
              <a:xfrm rot="16200000">
                <a:off x="5547564" y="1861537"/>
                <a:ext cx="794003" cy="1368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Oval 94">
                <a:extLst>
                  <a:ext uri="{FF2B5EF4-FFF2-40B4-BE49-F238E27FC236}">
                    <a16:creationId xmlns:a16="http://schemas.microsoft.com/office/drawing/2014/main" id="{A8DB092D-F068-4E7C-9472-3AADD9CAB645}"/>
                  </a:ext>
                </a:extLst>
              </p:cNvPr>
              <p:cNvSpPr/>
              <p:nvPr/>
            </p:nvSpPr>
            <p:spPr>
              <a:xfrm>
                <a:off x="5940152" y="1078028"/>
                <a:ext cx="913646" cy="913646"/>
              </a:xfrm>
              <a:prstGeom prst="ellipse">
                <a:avLst/>
              </a:prstGeom>
              <a:noFill/>
              <a:ln w="1397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Rounded Rectangle 95">
                <a:extLst>
                  <a:ext uri="{FF2B5EF4-FFF2-40B4-BE49-F238E27FC236}">
                    <a16:creationId xmlns:a16="http://schemas.microsoft.com/office/drawing/2014/main" id="{1D44B4CB-5283-45E2-A65F-82FF58A796A2}"/>
                  </a:ext>
                </a:extLst>
              </p:cNvPr>
              <p:cNvSpPr/>
              <p:nvPr/>
            </p:nvSpPr>
            <p:spPr>
              <a:xfrm>
                <a:off x="6396975" y="1018272"/>
                <a:ext cx="2063457" cy="130682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8" name="Rounded Rectangle 96">
                <a:extLst>
                  <a:ext uri="{FF2B5EF4-FFF2-40B4-BE49-F238E27FC236}">
                    <a16:creationId xmlns:a16="http://schemas.microsoft.com/office/drawing/2014/main" id="{CE406CB6-A40F-413D-B94F-D345AE3330B5}"/>
                  </a:ext>
                </a:extLst>
              </p:cNvPr>
              <p:cNvSpPr/>
              <p:nvPr/>
            </p:nvSpPr>
            <p:spPr>
              <a:xfrm>
                <a:off x="539552" y="4675842"/>
                <a:ext cx="2261465" cy="13068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91" name="Arc 45">
              <a:extLst>
                <a:ext uri="{FF2B5EF4-FFF2-40B4-BE49-F238E27FC236}">
                  <a16:creationId xmlns:a16="http://schemas.microsoft.com/office/drawing/2014/main" id="{0318793C-0F92-44A5-A22E-992D77F4C003}"/>
                </a:ext>
              </a:extLst>
            </p:cNvPr>
            <p:cNvSpPr/>
            <p:nvPr/>
          </p:nvSpPr>
          <p:spPr>
            <a:xfrm rot="5169178">
              <a:off x="4922152" y="1659443"/>
              <a:ext cx="1385707" cy="1385707"/>
            </a:xfrm>
            <a:prstGeom prst="arc">
              <a:avLst>
                <a:gd name="adj1" fmla="val 16200000"/>
                <a:gd name="adj2" fmla="val 480917"/>
              </a:avLst>
            </a:prstGeom>
            <a:ln w="133350">
              <a:solidFill>
                <a:schemeClr val="bg1">
                  <a:lumMod val="85000"/>
                  <a:alpha val="80000"/>
                </a:schemeClr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2" name="Arc 46">
              <a:extLst>
                <a:ext uri="{FF2B5EF4-FFF2-40B4-BE49-F238E27FC236}">
                  <a16:creationId xmlns:a16="http://schemas.microsoft.com/office/drawing/2014/main" id="{56237F39-9D42-4B0E-9325-B987A048A845}"/>
                </a:ext>
              </a:extLst>
            </p:cNvPr>
            <p:cNvSpPr/>
            <p:nvPr/>
          </p:nvSpPr>
          <p:spPr>
            <a:xfrm rot="16200000">
              <a:off x="1904667" y="3544829"/>
              <a:ext cx="1385707" cy="1385707"/>
            </a:xfrm>
            <a:prstGeom prst="arc">
              <a:avLst>
                <a:gd name="adj1" fmla="val 16200000"/>
                <a:gd name="adj2" fmla="val 480917"/>
              </a:avLst>
            </a:prstGeom>
            <a:ln w="133350">
              <a:solidFill>
                <a:schemeClr val="bg1">
                  <a:lumMod val="85000"/>
                  <a:alpha val="80000"/>
                </a:schemeClr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3" name="Right Triangle 47">
              <a:extLst>
                <a:ext uri="{FF2B5EF4-FFF2-40B4-BE49-F238E27FC236}">
                  <a16:creationId xmlns:a16="http://schemas.microsoft.com/office/drawing/2014/main" id="{93698497-72E6-4AC4-B26F-0778A2FBC9A6}"/>
                </a:ext>
              </a:extLst>
            </p:cNvPr>
            <p:cNvSpPr/>
            <p:nvPr/>
          </p:nvSpPr>
          <p:spPr>
            <a:xfrm rot="2700000">
              <a:off x="5665280" y="1292254"/>
              <a:ext cx="288032" cy="28803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4" name="Right Triangle 48">
              <a:extLst>
                <a:ext uri="{FF2B5EF4-FFF2-40B4-BE49-F238E27FC236}">
                  <a16:creationId xmlns:a16="http://schemas.microsoft.com/office/drawing/2014/main" id="{0D57419A-391C-437D-BC1E-1C87069080EE}"/>
                </a:ext>
              </a:extLst>
            </p:cNvPr>
            <p:cNvSpPr/>
            <p:nvPr/>
          </p:nvSpPr>
          <p:spPr>
            <a:xfrm rot="2700000">
              <a:off x="4733212" y="2008541"/>
              <a:ext cx="288032" cy="28803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5" name="Right Triangle 49">
              <a:extLst>
                <a:ext uri="{FF2B5EF4-FFF2-40B4-BE49-F238E27FC236}">
                  <a16:creationId xmlns:a16="http://schemas.microsoft.com/office/drawing/2014/main" id="{3751C972-8A0E-405F-BA5F-2CFE9B83F30D}"/>
                </a:ext>
              </a:extLst>
            </p:cNvPr>
            <p:cNvSpPr/>
            <p:nvPr/>
          </p:nvSpPr>
          <p:spPr>
            <a:xfrm rot="2700000">
              <a:off x="3787349" y="2723594"/>
              <a:ext cx="288032" cy="28803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" name="Right Triangle 50">
              <a:extLst>
                <a:ext uri="{FF2B5EF4-FFF2-40B4-BE49-F238E27FC236}">
                  <a16:creationId xmlns:a16="http://schemas.microsoft.com/office/drawing/2014/main" id="{53844699-B583-42CA-A032-8F660427C10C}"/>
                </a:ext>
              </a:extLst>
            </p:cNvPr>
            <p:cNvSpPr/>
            <p:nvPr/>
          </p:nvSpPr>
          <p:spPr>
            <a:xfrm rot="13500000">
              <a:off x="4142133" y="3739840"/>
              <a:ext cx="288032" cy="28803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7" name="Right Triangle 51">
              <a:extLst>
                <a:ext uri="{FF2B5EF4-FFF2-40B4-BE49-F238E27FC236}">
                  <a16:creationId xmlns:a16="http://schemas.microsoft.com/office/drawing/2014/main" id="{4836BB4C-83DA-4805-A61D-CE13A6732CE9}"/>
                </a:ext>
              </a:extLst>
            </p:cNvPr>
            <p:cNvSpPr/>
            <p:nvPr/>
          </p:nvSpPr>
          <p:spPr>
            <a:xfrm rot="13500000">
              <a:off x="3234472" y="4412350"/>
              <a:ext cx="288032" cy="28803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9" name="Group 97">
            <a:extLst>
              <a:ext uri="{FF2B5EF4-FFF2-40B4-BE49-F238E27FC236}">
                <a16:creationId xmlns:a16="http://schemas.microsoft.com/office/drawing/2014/main" id="{3A47E2C7-94A5-41BC-9C65-7C464AB21779}"/>
              </a:ext>
            </a:extLst>
          </p:cNvPr>
          <p:cNvGrpSpPr/>
          <p:nvPr/>
        </p:nvGrpSpPr>
        <p:grpSpPr>
          <a:xfrm>
            <a:off x="2963196" y="1999777"/>
            <a:ext cx="3624892" cy="709281"/>
            <a:chOff x="1199735" y="1275606"/>
            <a:chExt cx="1962585" cy="709281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56D3C1A4-10EF-4251-9DDB-4DB63B7E1066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5BF5AC44-0C17-4B36-A625-FC83A2F00A34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2" name="Group 103">
            <a:extLst>
              <a:ext uri="{FF2B5EF4-FFF2-40B4-BE49-F238E27FC236}">
                <a16:creationId xmlns:a16="http://schemas.microsoft.com/office/drawing/2014/main" id="{DEA4316D-9F64-4AF3-AB66-AB1AFD188289}"/>
              </a:ext>
            </a:extLst>
          </p:cNvPr>
          <p:cNvGrpSpPr/>
          <p:nvPr/>
        </p:nvGrpSpPr>
        <p:grpSpPr>
          <a:xfrm>
            <a:off x="6963101" y="4167339"/>
            <a:ext cx="3680309" cy="709281"/>
            <a:chOff x="1199735" y="1275606"/>
            <a:chExt cx="1962585" cy="709281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EA57D0F5-A79C-4EFF-BD35-A7BA6DE395B5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5F6F5B6F-C438-4764-9E8D-83A241C49868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5" name="Group 106">
            <a:extLst>
              <a:ext uri="{FF2B5EF4-FFF2-40B4-BE49-F238E27FC236}">
                <a16:creationId xmlns:a16="http://schemas.microsoft.com/office/drawing/2014/main" id="{AFA517E6-51B6-4C83-8888-1991994133FB}"/>
              </a:ext>
            </a:extLst>
          </p:cNvPr>
          <p:cNvGrpSpPr/>
          <p:nvPr/>
        </p:nvGrpSpPr>
        <p:grpSpPr>
          <a:xfrm>
            <a:off x="914400" y="3608023"/>
            <a:ext cx="3623133" cy="709281"/>
            <a:chOff x="1488896" y="1275606"/>
            <a:chExt cx="1673424" cy="709281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B4360304-AC23-4BD2-ABD8-16FD897FE1B9}"/>
                </a:ext>
              </a:extLst>
            </p:cNvPr>
            <p:cNvSpPr txBox="1"/>
            <p:nvPr/>
          </p:nvSpPr>
          <p:spPr>
            <a:xfrm>
              <a:off x="1488896" y="1275606"/>
              <a:ext cx="16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951E7AA-BEEE-4E5E-898B-A2B061AEC4A6}"/>
                </a:ext>
              </a:extLst>
            </p:cNvPr>
            <p:cNvSpPr txBox="1"/>
            <p:nvPr/>
          </p:nvSpPr>
          <p:spPr>
            <a:xfrm>
              <a:off x="1497679" y="1523222"/>
              <a:ext cx="16646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" name="Group 109">
            <a:extLst>
              <a:ext uri="{FF2B5EF4-FFF2-40B4-BE49-F238E27FC236}">
                <a16:creationId xmlns:a16="http://schemas.microsoft.com/office/drawing/2014/main" id="{D501A4CC-8239-4AC4-8F19-24A4D2B19F66}"/>
              </a:ext>
            </a:extLst>
          </p:cNvPr>
          <p:cNvGrpSpPr/>
          <p:nvPr/>
        </p:nvGrpSpPr>
        <p:grpSpPr>
          <a:xfrm>
            <a:off x="8550281" y="2898742"/>
            <a:ext cx="2888511" cy="893947"/>
            <a:chOff x="1199735" y="1275606"/>
            <a:chExt cx="1962585" cy="893947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4C35BE26-F1E2-4134-B01F-1AB11440F794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5C7117AB-2463-4FF7-A7DC-8ABDC38E0841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1" name="Group 112">
            <a:extLst>
              <a:ext uri="{FF2B5EF4-FFF2-40B4-BE49-F238E27FC236}">
                <a16:creationId xmlns:a16="http://schemas.microsoft.com/office/drawing/2014/main" id="{F78DC6DF-59B4-43AC-B68E-B2355D9C585C}"/>
              </a:ext>
            </a:extLst>
          </p:cNvPr>
          <p:cNvGrpSpPr/>
          <p:nvPr/>
        </p:nvGrpSpPr>
        <p:grpSpPr>
          <a:xfrm>
            <a:off x="5375921" y="5435935"/>
            <a:ext cx="3680309" cy="709281"/>
            <a:chOff x="1199735" y="1275606"/>
            <a:chExt cx="1962585" cy="709281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675ED6D7-0F13-4BCC-A653-003B79C72CDE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19809E51-68D4-4F5D-A360-0E888C1DAA6C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4" name="Parallelogram 30">
            <a:extLst>
              <a:ext uri="{FF2B5EF4-FFF2-40B4-BE49-F238E27FC236}">
                <a16:creationId xmlns:a16="http://schemas.microsoft.com/office/drawing/2014/main" id="{9A15B39D-98BA-436E-87DF-B9D9B0EF004C}"/>
              </a:ext>
            </a:extLst>
          </p:cNvPr>
          <p:cNvSpPr/>
          <p:nvPr/>
        </p:nvSpPr>
        <p:spPr>
          <a:xfrm flipH="1">
            <a:off x="3979594" y="5287119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5" name="Donut 8">
            <a:extLst>
              <a:ext uri="{FF2B5EF4-FFF2-40B4-BE49-F238E27FC236}">
                <a16:creationId xmlns:a16="http://schemas.microsoft.com/office/drawing/2014/main" id="{D5F143B1-B706-4117-ABF7-10970DB7988F}"/>
              </a:ext>
            </a:extLst>
          </p:cNvPr>
          <p:cNvSpPr/>
          <p:nvPr/>
        </p:nvSpPr>
        <p:spPr>
          <a:xfrm>
            <a:off x="5993575" y="375005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6" name="Donut 24">
            <a:extLst>
              <a:ext uri="{FF2B5EF4-FFF2-40B4-BE49-F238E27FC236}">
                <a16:creationId xmlns:a16="http://schemas.microsoft.com/office/drawing/2014/main" id="{ED7F1196-93BB-4F75-BBBB-7771304354AE}"/>
              </a:ext>
            </a:extLst>
          </p:cNvPr>
          <p:cNvSpPr/>
          <p:nvPr/>
        </p:nvSpPr>
        <p:spPr>
          <a:xfrm>
            <a:off x="7979295" y="2210233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7" name="Block Arc 25">
            <a:extLst>
              <a:ext uri="{FF2B5EF4-FFF2-40B4-BE49-F238E27FC236}">
                <a16:creationId xmlns:a16="http://schemas.microsoft.com/office/drawing/2014/main" id="{C1346BC8-446B-4593-8C2A-D56208705E40}"/>
              </a:ext>
            </a:extLst>
          </p:cNvPr>
          <p:cNvSpPr>
            <a:spLocks noChangeAspect="1"/>
          </p:cNvSpPr>
          <p:nvPr/>
        </p:nvSpPr>
        <p:spPr>
          <a:xfrm>
            <a:off x="7027631" y="2973830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8" name="자유형 151">
            <a:extLst>
              <a:ext uri="{FF2B5EF4-FFF2-40B4-BE49-F238E27FC236}">
                <a16:creationId xmlns:a16="http://schemas.microsoft.com/office/drawing/2014/main" id="{A4411149-EC3F-46A4-9225-1B379FDD502D}"/>
              </a:ext>
            </a:extLst>
          </p:cNvPr>
          <p:cNvSpPr/>
          <p:nvPr/>
        </p:nvSpPr>
        <p:spPr>
          <a:xfrm>
            <a:off x="4976429" y="4519561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2018-04-02T02:44:36Z</dcterms:modified>
</cp:coreProperties>
</file>