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1" name="평행 사변형 44">
            <a:extLst>
              <a:ext uri="{FF2B5EF4-FFF2-40B4-BE49-F238E27FC236}">
                <a16:creationId xmlns:a16="http://schemas.microsoft.com/office/drawing/2014/main" id="{9048827F-E17D-4890-A341-4A1043AB10EF}"/>
              </a:ext>
            </a:extLst>
          </p:cNvPr>
          <p:cNvSpPr/>
          <p:nvPr/>
        </p:nvSpPr>
        <p:spPr>
          <a:xfrm>
            <a:off x="-3018" y="3232314"/>
            <a:ext cx="2640887" cy="3366027"/>
          </a:xfrm>
          <a:custGeom>
            <a:avLst/>
            <a:gdLst>
              <a:gd name="connsiteX0" fmla="*/ 0 w 4126201"/>
              <a:gd name="connsiteY0" fmla="*/ 3366027 h 3366027"/>
              <a:gd name="connsiteX1" fmla="*/ 2404151 w 4126201"/>
              <a:gd name="connsiteY1" fmla="*/ 0 h 3366027"/>
              <a:gd name="connsiteX2" fmla="*/ 4126201 w 4126201"/>
              <a:gd name="connsiteY2" fmla="*/ 0 h 3366027"/>
              <a:gd name="connsiteX3" fmla="*/ 1722050 w 4126201"/>
              <a:gd name="connsiteY3" fmla="*/ 3366027 h 3366027"/>
              <a:gd name="connsiteX4" fmla="*/ 0 w 4126201"/>
              <a:gd name="connsiteY4" fmla="*/ 3366027 h 3366027"/>
              <a:gd name="connsiteX0" fmla="*/ 0 w 4126201"/>
              <a:gd name="connsiteY0" fmla="*/ 3366027 h 3366027"/>
              <a:gd name="connsiteX1" fmla="*/ 1485314 w 4126201"/>
              <a:gd name="connsiteY1" fmla="*/ 1273294 h 3366027"/>
              <a:gd name="connsiteX2" fmla="*/ 2404151 w 4126201"/>
              <a:gd name="connsiteY2" fmla="*/ 0 h 3366027"/>
              <a:gd name="connsiteX3" fmla="*/ 4126201 w 4126201"/>
              <a:gd name="connsiteY3" fmla="*/ 0 h 3366027"/>
              <a:gd name="connsiteX4" fmla="*/ 1722050 w 4126201"/>
              <a:gd name="connsiteY4" fmla="*/ 3366027 h 3366027"/>
              <a:gd name="connsiteX5" fmla="*/ 0 w 4126201"/>
              <a:gd name="connsiteY5" fmla="*/ 3366027 h 3366027"/>
              <a:gd name="connsiteX0" fmla="*/ 0 w 4126201"/>
              <a:gd name="connsiteY0" fmla="*/ 3366027 h 3366027"/>
              <a:gd name="connsiteX1" fmla="*/ 1485314 w 4126201"/>
              <a:gd name="connsiteY1" fmla="*/ 1273294 h 3366027"/>
              <a:gd name="connsiteX2" fmla="*/ 2404151 w 4126201"/>
              <a:gd name="connsiteY2" fmla="*/ 0 h 3366027"/>
              <a:gd name="connsiteX3" fmla="*/ 4126201 w 4126201"/>
              <a:gd name="connsiteY3" fmla="*/ 0 h 3366027"/>
              <a:gd name="connsiteX4" fmla="*/ 1722050 w 4126201"/>
              <a:gd name="connsiteY4" fmla="*/ 3366027 h 3366027"/>
              <a:gd name="connsiteX5" fmla="*/ 1485314 w 4126201"/>
              <a:gd name="connsiteY5" fmla="*/ 3361627 h 3366027"/>
              <a:gd name="connsiteX6" fmla="*/ 0 w 4126201"/>
              <a:gd name="connsiteY6" fmla="*/ 3366027 h 3366027"/>
              <a:gd name="connsiteX0" fmla="*/ 0 w 2640887"/>
              <a:gd name="connsiteY0" fmla="*/ 3361627 h 3366027"/>
              <a:gd name="connsiteX1" fmla="*/ 0 w 2640887"/>
              <a:gd name="connsiteY1" fmla="*/ 1273294 h 3366027"/>
              <a:gd name="connsiteX2" fmla="*/ 918837 w 2640887"/>
              <a:gd name="connsiteY2" fmla="*/ 0 h 3366027"/>
              <a:gd name="connsiteX3" fmla="*/ 2640887 w 2640887"/>
              <a:gd name="connsiteY3" fmla="*/ 0 h 3366027"/>
              <a:gd name="connsiteX4" fmla="*/ 236736 w 2640887"/>
              <a:gd name="connsiteY4" fmla="*/ 3366027 h 3366027"/>
              <a:gd name="connsiteX5" fmla="*/ 0 w 2640887"/>
              <a:gd name="connsiteY5" fmla="*/ 3361627 h 3366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0887" h="3366027">
                <a:moveTo>
                  <a:pt x="0" y="3361627"/>
                </a:moveTo>
                <a:lnTo>
                  <a:pt x="0" y="1273294"/>
                </a:lnTo>
                <a:lnTo>
                  <a:pt x="918837" y="0"/>
                </a:lnTo>
                <a:lnTo>
                  <a:pt x="2640887" y="0"/>
                </a:lnTo>
                <a:lnTo>
                  <a:pt x="236736" y="3366027"/>
                </a:lnTo>
                <a:lnTo>
                  <a:pt x="0" y="336162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2" name="평행 사변형 43">
            <a:extLst>
              <a:ext uri="{FF2B5EF4-FFF2-40B4-BE49-F238E27FC236}">
                <a16:creationId xmlns:a16="http://schemas.microsoft.com/office/drawing/2014/main" id="{E528B735-BBBA-4C28-A7BF-4C8EEC61421A}"/>
              </a:ext>
            </a:extLst>
          </p:cNvPr>
          <p:cNvSpPr/>
          <p:nvPr/>
        </p:nvSpPr>
        <p:spPr>
          <a:xfrm>
            <a:off x="9534326" y="717197"/>
            <a:ext cx="2660815" cy="3880954"/>
          </a:xfrm>
          <a:custGeom>
            <a:avLst/>
            <a:gdLst>
              <a:gd name="connsiteX0" fmla="*/ 0 w 4372592"/>
              <a:gd name="connsiteY0" fmla="*/ 3874670 h 3874670"/>
              <a:gd name="connsiteX1" fmla="*/ 2644269 w 4372592"/>
              <a:gd name="connsiteY1" fmla="*/ 0 h 3874670"/>
              <a:gd name="connsiteX2" fmla="*/ 4372592 w 4372592"/>
              <a:gd name="connsiteY2" fmla="*/ 0 h 3874670"/>
              <a:gd name="connsiteX3" fmla="*/ 1728323 w 4372592"/>
              <a:gd name="connsiteY3" fmla="*/ 3874670 h 3874670"/>
              <a:gd name="connsiteX4" fmla="*/ 0 w 4372592"/>
              <a:gd name="connsiteY4" fmla="*/ 3874670 h 3874670"/>
              <a:gd name="connsiteX0" fmla="*/ 0 w 4372592"/>
              <a:gd name="connsiteY0" fmla="*/ 3874670 h 3874670"/>
              <a:gd name="connsiteX1" fmla="*/ 2644269 w 4372592"/>
              <a:gd name="connsiteY1" fmla="*/ 0 h 3874670"/>
              <a:gd name="connsiteX2" fmla="*/ 4372592 w 4372592"/>
              <a:gd name="connsiteY2" fmla="*/ 0 h 3874670"/>
              <a:gd name="connsiteX3" fmla="*/ 2660815 w 4372592"/>
              <a:gd name="connsiteY3" fmla="*/ 2516197 h 3874670"/>
              <a:gd name="connsiteX4" fmla="*/ 1728323 w 4372592"/>
              <a:gd name="connsiteY4" fmla="*/ 3874670 h 3874670"/>
              <a:gd name="connsiteX5" fmla="*/ 0 w 4372592"/>
              <a:gd name="connsiteY5" fmla="*/ 3874670 h 3874670"/>
              <a:gd name="connsiteX0" fmla="*/ 0 w 4372592"/>
              <a:gd name="connsiteY0" fmla="*/ 3880954 h 3880954"/>
              <a:gd name="connsiteX1" fmla="*/ 2656838 w 4372592"/>
              <a:gd name="connsiteY1" fmla="*/ 0 h 3880954"/>
              <a:gd name="connsiteX2" fmla="*/ 4372592 w 4372592"/>
              <a:gd name="connsiteY2" fmla="*/ 6284 h 3880954"/>
              <a:gd name="connsiteX3" fmla="*/ 2660815 w 4372592"/>
              <a:gd name="connsiteY3" fmla="*/ 2522481 h 3880954"/>
              <a:gd name="connsiteX4" fmla="*/ 1728323 w 4372592"/>
              <a:gd name="connsiteY4" fmla="*/ 3880954 h 3880954"/>
              <a:gd name="connsiteX5" fmla="*/ 0 w 4372592"/>
              <a:gd name="connsiteY5" fmla="*/ 3880954 h 3880954"/>
              <a:gd name="connsiteX0" fmla="*/ 0 w 2660815"/>
              <a:gd name="connsiteY0" fmla="*/ 3880954 h 3880954"/>
              <a:gd name="connsiteX1" fmla="*/ 2656838 w 2660815"/>
              <a:gd name="connsiteY1" fmla="*/ 0 h 3880954"/>
              <a:gd name="connsiteX2" fmla="*/ 2660815 w 2660815"/>
              <a:gd name="connsiteY2" fmla="*/ 2522481 h 3880954"/>
              <a:gd name="connsiteX3" fmla="*/ 1728323 w 2660815"/>
              <a:gd name="connsiteY3" fmla="*/ 3880954 h 3880954"/>
              <a:gd name="connsiteX4" fmla="*/ 0 w 2660815"/>
              <a:gd name="connsiteY4" fmla="*/ 3880954 h 3880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0815" h="3880954">
                <a:moveTo>
                  <a:pt x="0" y="3880954"/>
                </a:moveTo>
                <a:lnTo>
                  <a:pt x="2656838" y="0"/>
                </a:lnTo>
                <a:cubicBezTo>
                  <a:pt x="2658164" y="840827"/>
                  <a:pt x="2659489" y="1681654"/>
                  <a:pt x="2660815" y="2522481"/>
                </a:cubicBezTo>
                <a:lnTo>
                  <a:pt x="1728323" y="3880954"/>
                </a:lnTo>
                <a:lnTo>
                  <a:pt x="0" y="388095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평행 사변형 302">
            <a:extLst>
              <a:ext uri="{FF2B5EF4-FFF2-40B4-BE49-F238E27FC236}">
                <a16:creationId xmlns:a16="http://schemas.microsoft.com/office/drawing/2014/main" id="{AE3B2163-B795-4F51-B265-68D6D6932944}"/>
              </a:ext>
            </a:extLst>
          </p:cNvPr>
          <p:cNvSpPr/>
          <p:nvPr/>
        </p:nvSpPr>
        <p:spPr>
          <a:xfrm>
            <a:off x="3065982" y="2511232"/>
            <a:ext cx="3884115" cy="3168541"/>
          </a:xfrm>
          <a:prstGeom prst="parallelogram">
            <a:avLst>
              <a:gd name="adj" fmla="val 68245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4" name="평행 사변형 303">
            <a:extLst>
              <a:ext uri="{FF2B5EF4-FFF2-40B4-BE49-F238E27FC236}">
                <a16:creationId xmlns:a16="http://schemas.microsoft.com/office/drawing/2014/main" id="{8A0D4F74-33AE-4E7A-80FB-C75F7EBC6A21}"/>
              </a:ext>
            </a:extLst>
          </p:cNvPr>
          <p:cNvSpPr/>
          <p:nvPr/>
        </p:nvSpPr>
        <p:spPr>
          <a:xfrm>
            <a:off x="5222097" y="2150691"/>
            <a:ext cx="3884115" cy="3168541"/>
          </a:xfrm>
          <a:prstGeom prst="parallelogram">
            <a:avLst>
              <a:gd name="adj" fmla="val 68245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평행 사변형 304">
            <a:extLst>
              <a:ext uri="{FF2B5EF4-FFF2-40B4-BE49-F238E27FC236}">
                <a16:creationId xmlns:a16="http://schemas.microsoft.com/office/drawing/2014/main" id="{04902E20-4C0C-4BCC-9E40-C21DE3445C39}"/>
              </a:ext>
            </a:extLst>
          </p:cNvPr>
          <p:cNvSpPr/>
          <p:nvPr/>
        </p:nvSpPr>
        <p:spPr>
          <a:xfrm>
            <a:off x="7378212" y="1790150"/>
            <a:ext cx="3884115" cy="3168541"/>
          </a:xfrm>
          <a:prstGeom prst="parallelogram">
            <a:avLst>
              <a:gd name="adj" fmla="val 68245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평행 사변형 305">
            <a:extLst>
              <a:ext uri="{FF2B5EF4-FFF2-40B4-BE49-F238E27FC236}">
                <a16:creationId xmlns:a16="http://schemas.microsoft.com/office/drawing/2014/main" id="{17DD89F6-1916-4143-9794-5A9564DA356D}"/>
              </a:ext>
            </a:extLst>
          </p:cNvPr>
          <p:cNvSpPr/>
          <p:nvPr/>
        </p:nvSpPr>
        <p:spPr>
          <a:xfrm>
            <a:off x="909868" y="2871772"/>
            <a:ext cx="3884115" cy="3168541"/>
          </a:xfrm>
          <a:prstGeom prst="parallelogram">
            <a:avLst>
              <a:gd name="adj" fmla="val 68245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7" name="Rectangle 46">
            <a:extLst>
              <a:ext uri="{FF2B5EF4-FFF2-40B4-BE49-F238E27FC236}">
                <a16:creationId xmlns:a16="http://schemas.microsoft.com/office/drawing/2014/main" id="{77374A1E-1EBF-4FC0-A252-2CB65988F02A}"/>
              </a:ext>
            </a:extLst>
          </p:cNvPr>
          <p:cNvSpPr/>
          <p:nvPr/>
        </p:nvSpPr>
        <p:spPr>
          <a:xfrm>
            <a:off x="909869" y="3232314"/>
            <a:ext cx="1728000" cy="28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8" name="Rectangle 47">
            <a:extLst>
              <a:ext uri="{FF2B5EF4-FFF2-40B4-BE49-F238E27FC236}">
                <a16:creationId xmlns:a16="http://schemas.microsoft.com/office/drawing/2014/main" id="{E73218C6-ACD1-441D-B3F0-ECAA9E34FE82}"/>
              </a:ext>
            </a:extLst>
          </p:cNvPr>
          <p:cNvSpPr/>
          <p:nvPr/>
        </p:nvSpPr>
        <p:spPr>
          <a:xfrm>
            <a:off x="3065983" y="2871773"/>
            <a:ext cx="1728000" cy="28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9" name="Rectangle 48">
            <a:extLst>
              <a:ext uri="{FF2B5EF4-FFF2-40B4-BE49-F238E27FC236}">
                <a16:creationId xmlns:a16="http://schemas.microsoft.com/office/drawing/2014/main" id="{5410C9F6-E540-4910-9293-EDA01BC10ABF}"/>
              </a:ext>
            </a:extLst>
          </p:cNvPr>
          <p:cNvSpPr/>
          <p:nvPr/>
        </p:nvSpPr>
        <p:spPr>
          <a:xfrm>
            <a:off x="5222097" y="2511232"/>
            <a:ext cx="1728000" cy="28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0" name="Rectangle 49">
            <a:extLst>
              <a:ext uri="{FF2B5EF4-FFF2-40B4-BE49-F238E27FC236}">
                <a16:creationId xmlns:a16="http://schemas.microsoft.com/office/drawing/2014/main" id="{F725A9D9-F28A-490B-93F5-370FBAC2A7BD}"/>
              </a:ext>
            </a:extLst>
          </p:cNvPr>
          <p:cNvSpPr/>
          <p:nvPr/>
        </p:nvSpPr>
        <p:spPr>
          <a:xfrm>
            <a:off x="7378212" y="2150691"/>
            <a:ext cx="1728000" cy="28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Rectangle 50">
            <a:extLst>
              <a:ext uri="{FF2B5EF4-FFF2-40B4-BE49-F238E27FC236}">
                <a16:creationId xmlns:a16="http://schemas.microsoft.com/office/drawing/2014/main" id="{54C3194C-624F-46BE-A405-EC1797DE44B0}"/>
              </a:ext>
            </a:extLst>
          </p:cNvPr>
          <p:cNvSpPr/>
          <p:nvPr/>
        </p:nvSpPr>
        <p:spPr>
          <a:xfrm>
            <a:off x="9534327" y="1790150"/>
            <a:ext cx="1728000" cy="28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2" name="Group 2">
            <a:extLst>
              <a:ext uri="{FF2B5EF4-FFF2-40B4-BE49-F238E27FC236}">
                <a16:creationId xmlns:a16="http://schemas.microsoft.com/office/drawing/2014/main" id="{8345A087-87D0-4600-BE72-BB734CACAFF8}"/>
              </a:ext>
            </a:extLst>
          </p:cNvPr>
          <p:cNvGrpSpPr/>
          <p:nvPr/>
        </p:nvGrpSpPr>
        <p:grpSpPr>
          <a:xfrm>
            <a:off x="979419" y="3967920"/>
            <a:ext cx="1608356" cy="1828035"/>
            <a:chOff x="611560" y="3722197"/>
            <a:chExt cx="1224137" cy="1828035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77585C42-1299-451C-97E3-AD5993D77323}"/>
                </a:ext>
              </a:extLst>
            </p:cNvPr>
            <p:cNvSpPr txBox="1"/>
            <p:nvPr/>
          </p:nvSpPr>
          <p:spPr>
            <a:xfrm>
              <a:off x="611561" y="3722197"/>
              <a:ext cx="122413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CB19879-CEA0-414F-A1FC-38F6D886D68B}"/>
                </a:ext>
              </a:extLst>
            </p:cNvPr>
            <p:cNvSpPr txBox="1"/>
            <p:nvPr/>
          </p:nvSpPr>
          <p:spPr>
            <a:xfrm>
              <a:off x="611560" y="3980572"/>
              <a:ext cx="122413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5" name="Group 3">
            <a:extLst>
              <a:ext uri="{FF2B5EF4-FFF2-40B4-BE49-F238E27FC236}">
                <a16:creationId xmlns:a16="http://schemas.microsoft.com/office/drawing/2014/main" id="{032B14BD-D23A-442D-AC6F-0ACDCB46E430}"/>
              </a:ext>
            </a:extLst>
          </p:cNvPr>
          <p:cNvGrpSpPr/>
          <p:nvPr/>
        </p:nvGrpSpPr>
        <p:grpSpPr>
          <a:xfrm>
            <a:off x="3135533" y="3609352"/>
            <a:ext cx="1608356" cy="1828035"/>
            <a:chOff x="2267744" y="3340127"/>
            <a:chExt cx="1224137" cy="1828035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A69DB911-4343-4A1F-9A72-A11F706BD6CA}"/>
                </a:ext>
              </a:extLst>
            </p:cNvPr>
            <p:cNvSpPr txBox="1"/>
            <p:nvPr/>
          </p:nvSpPr>
          <p:spPr>
            <a:xfrm>
              <a:off x="2267745" y="3340127"/>
              <a:ext cx="122413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A01FE1E5-C1E3-480C-8C82-4945BD7C4761}"/>
                </a:ext>
              </a:extLst>
            </p:cNvPr>
            <p:cNvSpPr txBox="1"/>
            <p:nvPr/>
          </p:nvSpPr>
          <p:spPr>
            <a:xfrm>
              <a:off x="2267744" y="3598502"/>
              <a:ext cx="122413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8" name="Group 4">
            <a:extLst>
              <a:ext uri="{FF2B5EF4-FFF2-40B4-BE49-F238E27FC236}">
                <a16:creationId xmlns:a16="http://schemas.microsoft.com/office/drawing/2014/main" id="{3331DFB5-519B-48D9-B4AC-7DABEBDC09D3}"/>
              </a:ext>
            </a:extLst>
          </p:cNvPr>
          <p:cNvGrpSpPr/>
          <p:nvPr/>
        </p:nvGrpSpPr>
        <p:grpSpPr>
          <a:xfrm>
            <a:off x="5291647" y="3250784"/>
            <a:ext cx="1608356" cy="1828035"/>
            <a:chOff x="3923928" y="2958058"/>
            <a:chExt cx="1224137" cy="1828035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7B057041-A977-4578-BEF0-1C639D2B0FE7}"/>
                </a:ext>
              </a:extLst>
            </p:cNvPr>
            <p:cNvSpPr txBox="1"/>
            <p:nvPr/>
          </p:nvSpPr>
          <p:spPr>
            <a:xfrm>
              <a:off x="3923929" y="2958058"/>
              <a:ext cx="122413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240C79C2-63BE-475C-9242-827C7B7A1BA8}"/>
                </a:ext>
              </a:extLst>
            </p:cNvPr>
            <p:cNvSpPr txBox="1"/>
            <p:nvPr/>
          </p:nvSpPr>
          <p:spPr>
            <a:xfrm>
              <a:off x="3923928" y="3216433"/>
              <a:ext cx="122413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1" name="Group 5">
            <a:extLst>
              <a:ext uri="{FF2B5EF4-FFF2-40B4-BE49-F238E27FC236}">
                <a16:creationId xmlns:a16="http://schemas.microsoft.com/office/drawing/2014/main" id="{04C11354-62C1-4E0D-A802-B2AD634CB1AA}"/>
              </a:ext>
            </a:extLst>
          </p:cNvPr>
          <p:cNvGrpSpPr/>
          <p:nvPr/>
        </p:nvGrpSpPr>
        <p:grpSpPr>
          <a:xfrm>
            <a:off x="7447762" y="2892216"/>
            <a:ext cx="1608356" cy="1828035"/>
            <a:chOff x="5580112" y="2575989"/>
            <a:chExt cx="1224137" cy="1828035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20D0FEB-FE0E-4315-ACDA-2DFB5E2B7CCD}"/>
                </a:ext>
              </a:extLst>
            </p:cNvPr>
            <p:cNvSpPr txBox="1"/>
            <p:nvPr/>
          </p:nvSpPr>
          <p:spPr>
            <a:xfrm>
              <a:off x="5580113" y="2575989"/>
              <a:ext cx="122413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9BE05DD8-6E14-487E-A7E5-DEC96143B403}"/>
                </a:ext>
              </a:extLst>
            </p:cNvPr>
            <p:cNvSpPr txBox="1"/>
            <p:nvPr/>
          </p:nvSpPr>
          <p:spPr>
            <a:xfrm>
              <a:off x="5580112" y="2834364"/>
              <a:ext cx="122413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4" name="Group 6">
            <a:extLst>
              <a:ext uri="{FF2B5EF4-FFF2-40B4-BE49-F238E27FC236}">
                <a16:creationId xmlns:a16="http://schemas.microsoft.com/office/drawing/2014/main" id="{6AB7B391-E51A-49FF-B1B0-C5FC71187C9B}"/>
              </a:ext>
            </a:extLst>
          </p:cNvPr>
          <p:cNvGrpSpPr/>
          <p:nvPr/>
        </p:nvGrpSpPr>
        <p:grpSpPr>
          <a:xfrm>
            <a:off x="9603877" y="2533648"/>
            <a:ext cx="1608356" cy="1828035"/>
            <a:chOff x="7236295" y="2193919"/>
            <a:chExt cx="1224137" cy="182803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EC649635-193C-4F3E-8177-46235BC9DC83}"/>
                </a:ext>
              </a:extLst>
            </p:cNvPr>
            <p:cNvSpPr txBox="1"/>
            <p:nvPr/>
          </p:nvSpPr>
          <p:spPr>
            <a:xfrm>
              <a:off x="7236296" y="2193919"/>
              <a:ext cx="122413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8749F822-0E73-4489-BF9F-02D0BBFFD800}"/>
                </a:ext>
              </a:extLst>
            </p:cNvPr>
            <p:cNvSpPr txBox="1"/>
            <p:nvPr/>
          </p:nvSpPr>
          <p:spPr>
            <a:xfrm>
              <a:off x="7236295" y="2452294"/>
              <a:ext cx="122413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27" name="Group 85">
            <a:extLst>
              <a:ext uri="{FF2B5EF4-FFF2-40B4-BE49-F238E27FC236}">
                <a16:creationId xmlns:a16="http://schemas.microsoft.com/office/drawing/2014/main" id="{D1295C6F-1E17-4CEE-9846-28F91182323C}"/>
              </a:ext>
            </a:extLst>
          </p:cNvPr>
          <p:cNvGrpSpPr/>
          <p:nvPr/>
        </p:nvGrpSpPr>
        <p:grpSpPr>
          <a:xfrm>
            <a:off x="969689" y="1859016"/>
            <a:ext cx="3024336" cy="891520"/>
            <a:chOff x="910640" y="3072019"/>
            <a:chExt cx="1527408" cy="1672379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B0E0B202-A5E7-4257-96BC-F3F52D0CCD1E}"/>
                </a:ext>
              </a:extLst>
            </p:cNvPr>
            <p:cNvSpPr txBox="1"/>
            <p:nvPr/>
          </p:nvSpPr>
          <p:spPr>
            <a:xfrm>
              <a:off x="910640" y="3072019"/>
              <a:ext cx="1527408" cy="57735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82D15FD6-D831-4A00-BDC9-80E97E2234B0}"/>
                </a:ext>
              </a:extLst>
            </p:cNvPr>
            <p:cNvSpPr txBox="1"/>
            <p:nvPr/>
          </p:nvSpPr>
          <p:spPr>
            <a:xfrm>
              <a:off x="910640" y="3531963"/>
              <a:ext cx="1527408" cy="1212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0" name="Rectangle 16">
            <a:extLst>
              <a:ext uri="{FF2B5EF4-FFF2-40B4-BE49-F238E27FC236}">
                <a16:creationId xmlns:a16="http://schemas.microsoft.com/office/drawing/2014/main" id="{879916F9-AAE7-4153-A96B-29906857D0AC}"/>
              </a:ext>
            </a:extLst>
          </p:cNvPr>
          <p:cNvSpPr/>
          <p:nvPr/>
        </p:nvSpPr>
        <p:spPr>
          <a:xfrm rot="2700000">
            <a:off x="5963961" y="268788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" name="Rounded Rectangle 5">
            <a:extLst>
              <a:ext uri="{FF2B5EF4-FFF2-40B4-BE49-F238E27FC236}">
                <a16:creationId xmlns:a16="http://schemas.microsoft.com/office/drawing/2014/main" id="{83F20CAE-EB55-4F21-A7DC-ACD875E68BEB}"/>
              </a:ext>
            </a:extLst>
          </p:cNvPr>
          <p:cNvSpPr/>
          <p:nvPr/>
        </p:nvSpPr>
        <p:spPr>
          <a:xfrm flipH="1">
            <a:off x="7982328" y="2372091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ounded Rectangle 7">
            <a:extLst>
              <a:ext uri="{FF2B5EF4-FFF2-40B4-BE49-F238E27FC236}">
                <a16:creationId xmlns:a16="http://schemas.microsoft.com/office/drawing/2014/main" id="{26EE0648-35DF-4701-BAE2-51799BA86FC7}"/>
              </a:ext>
            </a:extLst>
          </p:cNvPr>
          <p:cNvSpPr/>
          <p:nvPr/>
        </p:nvSpPr>
        <p:spPr>
          <a:xfrm>
            <a:off x="3732485" y="314572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Block Arc 10">
            <a:extLst>
              <a:ext uri="{FF2B5EF4-FFF2-40B4-BE49-F238E27FC236}">
                <a16:creationId xmlns:a16="http://schemas.microsoft.com/office/drawing/2014/main" id="{69658841-1B88-4223-AF7E-C99DB2AC8692}"/>
              </a:ext>
            </a:extLst>
          </p:cNvPr>
          <p:cNvSpPr/>
          <p:nvPr/>
        </p:nvSpPr>
        <p:spPr>
          <a:xfrm>
            <a:off x="1510115" y="3575446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4" name="Freeform 53">
            <a:extLst>
              <a:ext uri="{FF2B5EF4-FFF2-40B4-BE49-F238E27FC236}">
                <a16:creationId xmlns:a16="http://schemas.microsoft.com/office/drawing/2014/main" id="{3ABA2781-F1FB-400F-8F43-075E5C3A37C8}"/>
              </a:ext>
            </a:extLst>
          </p:cNvPr>
          <p:cNvSpPr/>
          <p:nvPr/>
        </p:nvSpPr>
        <p:spPr>
          <a:xfrm>
            <a:off x="10206935" y="2034916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184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2018-04-12T02:38:41Z</dcterms:modified>
</cp:coreProperties>
</file>