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352" d="100"/>
          <a:sy n="352" d="100"/>
        </p:scale>
        <p:origin x="-14286" y="-3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63">
            <a:extLst>
              <a:ext uri="{FF2B5EF4-FFF2-40B4-BE49-F238E27FC236}">
                <a16:creationId xmlns:a16="http://schemas.microsoft.com/office/drawing/2014/main" id="{DBEA4486-2133-4AB7-8190-3BEDD1302036}"/>
              </a:ext>
            </a:extLst>
          </p:cNvPr>
          <p:cNvGrpSpPr/>
          <p:nvPr/>
        </p:nvGrpSpPr>
        <p:grpSpPr>
          <a:xfrm>
            <a:off x="826478" y="2641652"/>
            <a:ext cx="10479874" cy="2098254"/>
            <a:chOff x="571514" y="2688721"/>
            <a:chExt cx="8009983" cy="1732966"/>
          </a:xfrm>
        </p:grpSpPr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9D6543F9-00B5-4C39-91E1-7F443F8D7B1B}"/>
                </a:ext>
              </a:extLst>
            </p:cNvPr>
            <p:cNvSpPr/>
            <p:nvPr/>
          </p:nvSpPr>
          <p:spPr>
            <a:xfrm>
              <a:off x="571514" y="3831973"/>
              <a:ext cx="2016000" cy="589714"/>
            </a:xfrm>
            <a:custGeom>
              <a:avLst/>
              <a:gdLst>
                <a:gd name="connsiteX0" fmla="*/ 0 w 1777041"/>
                <a:gd name="connsiteY0" fmla="*/ 681487 h 681487"/>
                <a:gd name="connsiteX1" fmla="*/ 1777041 w 1777041"/>
                <a:gd name="connsiteY1" fmla="*/ 681487 h 681487"/>
                <a:gd name="connsiteX2" fmla="*/ 1777041 w 1777041"/>
                <a:gd name="connsiteY2" fmla="*/ 0 h 681487"/>
                <a:gd name="connsiteX3" fmla="*/ 1777041 w 1777041"/>
                <a:gd name="connsiteY3" fmla="*/ 51759 h 681487"/>
                <a:gd name="connsiteX0" fmla="*/ 0 w 1777041"/>
                <a:gd name="connsiteY0" fmla="*/ 681487 h 681487"/>
                <a:gd name="connsiteX1" fmla="*/ 1777041 w 1777041"/>
                <a:gd name="connsiteY1" fmla="*/ 681487 h 681487"/>
                <a:gd name="connsiteX2" fmla="*/ 1777041 w 1777041"/>
                <a:gd name="connsiteY2" fmla="*/ 0 h 681487"/>
                <a:gd name="connsiteX0" fmla="*/ 0 w 1777041"/>
                <a:gd name="connsiteY0" fmla="*/ 1036267 h 1036267"/>
                <a:gd name="connsiteX1" fmla="*/ 1777041 w 1777041"/>
                <a:gd name="connsiteY1" fmla="*/ 1036267 h 1036267"/>
                <a:gd name="connsiteX2" fmla="*/ 1775411 w 1777041"/>
                <a:gd name="connsiteY2" fmla="*/ 0 h 1036267"/>
                <a:gd name="connsiteX0" fmla="*/ 0 w 1777041"/>
                <a:gd name="connsiteY0" fmla="*/ 1047018 h 1047018"/>
                <a:gd name="connsiteX1" fmla="*/ 1777041 w 1777041"/>
                <a:gd name="connsiteY1" fmla="*/ 1047018 h 1047018"/>
                <a:gd name="connsiteX2" fmla="*/ 1775411 w 1777041"/>
                <a:gd name="connsiteY2" fmla="*/ 0 h 1047018"/>
                <a:gd name="connsiteX0" fmla="*/ 0 w 1777041"/>
                <a:gd name="connsiteY0" fmla="*/ 1054185 h 1054185"/>
                <a:gd name="connsiteX1" fmla="*/ 1777041 w 1777041"/>
                <a:gd name="connsiteY1" fmla="*/ 1054185 h 1054185"/>
                <a:gd name="connsiteX2" fmla="*/ 1775411 w 1777041"/>
                <a:gd name="connsiteY2" fmla="*/ 0 h 1054185"/>
                <a:gd name="connsiteX0" fmla="*/ 0 w 1777041"/>
                <a:gd name="connsiteY0" fmla="*/ 1057769 h 1057769"/>
                <a:gd name="connsiteX1" fmla="*/ 1777041 w 1777041"/>
                <a:gd name="connsiteY1" fmla="*/ 1057769 h 1057769"/>
                <a:gd name="connsiteX2" fmla="*/ 1775411 w 1777041"/>
                <a:gd name="connsiteY2" fmla="*/ 0 h 1057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77041" h="1057769">
                  <a:moveTo>
                    <a:pt x="0" y="1057769"/>
                  </a:moveTo>
                  <a:lnTo>
                    <a:pt x="1777041" y="1057769"/>
                  </a:lnTo>
                  <a:cubicBezTo>
                    <a:pt x="1776498" y="712347"/>
                    <a:pt x="1775954" y="345422"/>
                    <a:pt x="1775411" y="0"/>
                  </a:cubicBezTo>
                </a:path>
              </a:pathLst>
            </a:cu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" name="Freeform 13">
              <a:extLst>
                <a:ext uri="{FF2B5EF4-FFF2-40B4-BE49-F238E27FC236}">
                  <a16:creationId xmlns:a16="http://schemas.microsoft.com/office/drawing/2014/main" id="{1C1A1E77-097C-46F6-B318-EA8D29326A14}"/>
                </a:ext>
              </a:extLst>
            </p:cNvPr>
            <p:cNvSpPr/>
            <p:nvPr/>
          </p:nvSpPr>
          <p:spPr>
            <a:xfrm rot="10800000" flipH="1" flipV="1">
              <a:off x="2567922" y="3270766"/>
              <a:ext cx="2042581" cy="582476"/>
            </a:xfrm>
            <a:custGeom>
              <a:avLst/>
              <a:gdLst>
                <a:gd name="connsiteX0" fmla="*/ 0 w 1777041"/>
                <a:gd name="connsiteY0" fmla="*/ 681487 h 681487"/>
                <a:gd name="connsiteX1" fmla="*/ 1777041 w 1777041"/>
                <a:gd name="connsiteY1" fmla="*/ 681487 h 681487"/>
                <a:gd name="connsiteX2" fmla="*/ 1777041 w 1777041"/>
                <a:gd name="connsiteY2" fmla="*/ 0 h 681487"/>
                <a:gd name="connsiteX3" fmla="*/ 1777041 w 1777041"/>
                <a:gd name="connsiteY3" fmla="*/ 51759 h 681487"/>
                <a:gd name="connsiteX0" fmla="*/ 0 w 1777041"/>
                <a:gd name="connsiteY0" fmla="*/ 681487 h 681487"/>
                <a:gd name="connsiteX1" fmla="*/ 1777041 w 1777041"/>
                <a:gd name="connsiteY1" fmla="*/ 681487 h 681487"/>
                <a:gd name="connsiteX2" fmla="*/ 1777041 w 1777041"/>
                <a:gd name="connsiteY2" fmla="*/ 0 h 681487"/>
                <a:gd name="connsiteX0" fmla="*/ 0 w 1777041"/>
                <a:gd name="connsiteY0" fmla="*/ 1112801 h 1112801"/>
                <a:gd name="connsiteX1" fmla="*/ 1777041 w 1777041"/>
                <a:gd name="connsiteY1" fmla="*/ 1112801 h 1112801"/>
                <a:gd name="connsiteX2" fmla="*/ 1773824 w 1777041"/>
                <a:gd name="connsiteY2" fmla="*/ 0 h 1112801"/>
                <a:gd name="connsiteX0" fmla="*/ 0 w 1777041"/>
                <a:gd name="connsiteY0" fmla="*/ 1112801 h 1112801"/>
                <a:gd name="connsiteX1" fmla="*/ 1777041 w 1777041"/>
                <a:gd name="connsiteY1" fmla="*/ 1112801 h 1112801"/>
                <a:gd name="connsiteX2" fmla="*/ 1773824 w 1777041"/>
                <a:gd name="connsiteY2" fmla="*/ 0 h 11128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77041" h="1112801">
                  <a:moveTo>
                    <a:pt x="0" y="1112801"/>
                  </a:moveTo>
                  <a:lnTo>
                    <a:pt x="1777041" y="1112801"/>
                  </a:lnTo>
                  <a:cubicBezTo>
                    <a:pt x="1775969" y="741867"/>
                    <a:pt x="1774896" y="370934"/>
                    <a:pt x="1773824" y="0"/>
                  </a:cubicBezTo>
                </a:path>
              </a:pathLst>
            </a:cu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" name="Freeform 14">
              <a:extLst>
                <a:ext uri="{FF2B5EF4-FFF2-40B4-BE49-F238E27FC236}">
                  <a16:creationId xmlns:a16="http://schemas.microsoft.com/office/drawing/2014/main" id="{E7B9D61F-25AA-4162-AFA1-214494A29C9D}"/>
                </a:ext>
              </a:extLst>
            </p:cNvPr>
            <p:cNvSpPr/>
            <p:nvPr/>
          </p:nvSpPr>
          <p:spPr>
            <a:xfrm>
              <a:off x="4582526" y="2688721"/>
              <a:ext cx="2045828" cy="588520"/>
            </a:xfrm>
            <a:custGeom>
              <a:avLst/>
              <a:gdLst>
                <a:gd name="connsiteX0" fmla="*/ 0 w 1777041"/>
                <a:gd name="connsiteY0" fmla="*/ 681487 h 681487"/>
                <a:gd name="connsiteX1" fmla="*/ 1777041 w 1777041"/>
                <a:gd name="connsiteY1" fmla="*/ 681487 h 681487"/>
                <a:gd name="connsiteX2" fmla="*/ 1777041 w 1777041"/>
                <a:gd name="connsiteY2" fmla="*/ 0 h 681487"/>
                <a:gd name="connsiteX3" fmla="*/ 1777041 w 1777041"/>
                <a:gd name="connsiteY3" fmla="*/ 51759 h 681487"/>
                <a:gd name="connsiteX0" fmla="*/ 0 w 1777041"/>
                <a:gd name="connsiteY0" fmla="*/ 681487 h 681487"/>
                <a:gd name="connsiteX1" fmla="*/ 1777041 w 1777041"/>
                <a:gd name="connsiteY1" fmla="*/ 681487 h 681487"/>
                <a:gd name="connsiteX2" fmla="*/ 1777041 w 1777041"/>
                <a:gd name="connsiteY2" fmla="*/ 0 h 681487"/>
                <a:gd name="connsiteX0" fmla="*/ 0 w 1778648"/>
                <a:gd name="connsiteY0" fmla="*/ 1139519 h 1139519"/>
                <a:gd name="connsiteX1" fmla="*/ 1777041 w 1778648"/>
                <a:gd name="connsiteY1" fmla="*/ 1139519 h 1139519"/>
                <a:gd name="connsiteX2" fmla="*/ 1778648 w 1778648"/>
                <a:gd name="connsiteY2" fmla="*/ 0 h 1139519"/>
                <a:gd name="connsiteX0" fmla="*/ 0 w 1777112"/>
                <a:gd name="connsiteY0" fmla="*/ 1139519 h 1139519"/>
                <a:gd name="connsiteX1" fmla="*/ 1777041 w 1777112"/>
                <a:gd name="connsiteY1" fmla="*/ 1139519 h 1139519"/>
                <a:gd name="connsiteX2" fmla="*/ 1775433 w 1777112"/>
                <a:gd name="connsiteY2" fmla="*/ 0 h 1139519"/>
                <a:gd name="connsiteX0" fmla="*/ 0 w 1778648"/>
                <a:gd name="connsiteY0" fmla="*/ 1143401 h 1143401"/>
                <a:gd name="connsiteX1" fmla="*/ 1777041 w 1778648"/>
                <a:gd name="connsiteY1" fmla="*/ 1143401 h 1143401"/>
                <a:gd name="connsiteX2" fmla="*/ 1778648 w 1778648"/>
                <a:gd name="connsiteY2" fmla="*/ 0 h 1143401"/>
                <a:gd name="connsiteX0" fmla="*/ 0 w 1778648"/>
                <a:gd name="connsiteY0" fmla="*/ 1143401 h 1143401"/>
                <a:gd name="connsiteX1" fmla="*/ 1777041 w 1778648"/>
                <a:gd name="connsiteY1" fmla="*/ 1143401 h 1143401"/>
                <a:gd name="connsiteX2" fmla="*/ 1778648 w 1778648"/>
                <a:gd name="connsiteY2" fmla="*/ 0 h 1143401"/>
                <a:gd name="connsiteX0" fmla="*/ 0 w 1777087"/>
                <a:gd name="connsiteY0" fmla="*/ 1143401 h 1143401"/>
                <a:gd name="connsiteX1" fmla="*/ 1777041 w 1777087"/>
                <a:gd name="connsiteY1" fmla="*/ 1143401 h 1143401"/>
                <a:gd name="connsiteX2" fmla="*/ 1773826 w 1777087"/>
                <a:gd name="connsiteY2" fmla="*/ 0 h 1143401"/>
                <a:gd name="connsiteX0" fmla="*/ 0 w 1778649"/>
                <a:gd name="connsiteY0" fmla="*/ 1143401 h 1143401"/>
                <a:gd name="connsiteX1" fmla="*/ 1777041 w 1778649"/>
                <a:gd name="connsiteY1" fmla="*/ 1143401 h 1143401"/>
                <a:gd name="connsiteX2" fmla="*/ 1778649 w 1778649"/>
                <a:gd name="connsiteY2" fmla="*/ 0 h 1143401"/>
                <a:gd name="connsiteX0" fmla="*/ 0 w 1778649"/>
                <a:gd name="connsiteY0" fmla="*/ 1143401 h 1143401"/>
                <a:gd name="connsiteX1" fmla="*/ 1777041 w 1778649"/>
                <a:gd name="connsiteY1" fmla="*/ 1143401 h 1143401"/>
                <a:gd name="connsiteX2" fmla="*/ 1778649 w 1778649"/>
                <a:gd name="connsiteY2" fmla="*/ 0 h 1143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78649" h="1143401">
                  <a:moveTo>
                    <a:pt x="0" y="1143401"/>
                  </a:moveTo>
                  <a:lnTo>
                    <a:pt x="1777041" y="1143401"/>
                  </a:lnTo>
                  <a:cubicBezTo>
                    <a:pt x="1777577" y="763561"/>
                    <a:pt x="1778113" y="379840"/>
                    <a:pt x="1778649" y="0"/>
                  </a:cubicBezTo>
                </a:path>
              </a:pathLst>
            </a:cu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8553DF84-D395-48B2-89F4-34875C3DDF4C}"/>
                </a:ext>
              </a:extLst>
            </p:cNvPr>
            <p:cNvSpPr/>
            <p:nvPr/>
          </p:nvSpPr>
          <p:spPr>
            <a:xfrm flipV="1">
              <a:off x="6605616" y="2692572"/>
              <a:ext cx="1975881" cy="0"/>
            </a:xfrm>
            <a:custGeom>
              <a:avLst/>
              <a:gdLst>
                <a:gd name="connsiteX0" fmla="*/ 0 w 1751162"/>
                <a:gd name="connsiteY0" fmla="*/ 0 h 25879"/>
                <a:gd name="connsiteX1" fmla="*/ 1751162 w 1751162"/>
                <a:gd name="connsiteY1" fmla="*/ 0 h 25879"/>
                <a:gd name="connsiteX2" fmla="*/ 1751162 w 1751162"/>
                <a:gd name="connsiteY2" fmla="*/ 25879 h 25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51162" h="25879">
                  <a:moveTo>
                    <a:pt x="0" y="0"/>
                  </a:moveTo>
                  <a:lnTo>
                    <a:pt x="1751162" y="0"/>
                  </a:lnTo>
                  <a:lnTo>
                    <a:pt x="1751162" y="25879"/>
                  </a:lnTo>
                </a:path>
              </a:pathLst>
            </a:cu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10" name="Oval 17">
            <a:extLst>
              <a:ext uri="{FF2B5EF4-FFF2-40B4-BE49-F238E27FC236}">
                <a16:creationId xmlns:a16="http://schemas.microsoft.com/office/drawing/2014/main" id="{B5BE78CB-B6D9-479B-AF6F-4CF49D9A78AF}"/>
              </a:ext>
            </a:extLst>
          </p:cNvPr>
          <p:cNvSpPr/>
          <p:nvPr/>
        </p:nvSpPr>
        <p:spPr>
          <a:xfrm>
            <a:off x="1866360" y="4451318"/>
            <a:ext cx="540000" cy="540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Oval 20">
            <a:extLst>
              <a:ext uri="{FF2B5EF4-FFF2-40B4-BE49-F238E27FC236}">
                <a16:creationId xmlns:a16="http://schemas.microsoft.com/office/drawing/2014/main" id="{6684A846-6200-4F28-BC51-BE64CE1DF1EC}"/>
              </a:ext>
            </a:extLst>
          </p:cNvPr>
          <p:cNvSpPr/>
          <p:nvPr/>
        </p:nvSpPr>
        <p:spPr>
          <a:xfrm>
            <a:off x="4503682" y="3741414"/>
            <a:ext cx="540000" cy="540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Oval 21">
            <a:extLst>
              <a:ext uri="{FF2B5EF4-FFF2-40B4-BE49-F238E27FC236}">
                <a16:creationId xmlns:a16="http://schemas.microsoft.com/office/drawing/2014/main" id="{B49DEB10-1AB8-4B34-9A7A-606567327F9E}"/>
              </a:ext>
            </a:extLst>
          </p:cNvPr>
          <p:cNvSpPr/>
          <p:nvPr/>
        </p:nvSpPr>
        <p:spPr>
          <a:xfrm>
            <a:off x="7141004" y="3031510"/>
            <a:ext cx="540000" cy="540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" name="Oval 22">
            <a:extLst>
              <a:ext uri="{FF2B5EF4-FFF2-40B4-BE49-F238E27FC236}">
                <a16:creationId xmlns:a16="http://schemas.microsoft.com/office/drawing/2014/main" id="{96353090-6B7C-48C6-89D8-48F1DCB364F8}"/>
              </a:ext>
            </a:extLst>
          </p:cNvPr>
          <p:cNvSpPr/>
          <p:nvPr/>
        </p:nvSpPr>
        <p:spPr>
          <a:xfrm>
            <a:off x="9778327" y="2321606"/>
            <a:ext cx="540000" cy="540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Group 18">
            <a:extLst>
              <a:ext uri="{FF2B5EF4-FFF2-40B4-BE49-F238E27FC236}">
                <a16:creationId xmlns:a16="http://schemas.microsoft.com/office/drawing/2014/main" id="{36AE1FB5-FEE0-48DE-942A-D112143DC20B}"/>
              </a:ext>
            </a:extLst>
          </p:cNvPr>
          <p:cNvGrpSpPr/>
          <p:nvPr/>
        </p:nvGrpSpPr>
        <p:grpSpPr>
          <a:xfrm>
            <a:off x="1920917" y="3947262"/>
            <a:ext cx="430886" cy="430886"/>
            <a:chOff x="1364071" y="3866054"/>
            <a:chExt cx="430886" cy="430886"/>
          </a:xfrm>
        </p:grpSpPr>
        <p:sp>
          <p:nvSpPr>
            <p:cNvPr id="15" name="Oval 35">
              <a:extLst>
                <a:ext uri="{FF2B5EF4-FFF2-40B4-BE49-F238E27FC236}">
                  <a16:creationId xmlns:a16="http://schemas.microsoft.com/office/drawing/2014/main" id="{A822A307-F38D-4097-A833-315FFBC071D6}"/>
                </a:ext>
              </a:extLst>
            </p:cNvPr>
            <p:cNvSpPr/>
            <p:nvPr/>
          </p:nvSpPr>
          <p:spPr>
            <a:xfrm>
              <a:off x="1364071" y="3866054"/>
              <a:ext cx="430886" cy="430886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9320542-9D85-4C9E-AB53-AF5A7E4A2C3C}"/>
                </a:ext>
              </a:extLst>
            </p:cNvPr>
            <p:cNvSpPr txBox="1"/>
            <p:nvPr/>
          </p:nvSpPr>
          <p:spPr>
            <a:xfrm>
              <a:off x="1479640" y="3973775"/>
              <a:ext cx="199748" cy="215444"/>
            </a:xfrm>
            <a:prstGeom prst="rect">
              <a:avLst/>
            </a:prstGeom>
            <a:noFill/>
          </p:spPr>
          <p:txBody>
            <a:bodyPr wrap="square" tIns="0" bIns="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1</a:t>
              </a:r>
            </a:p>
          </p:txBody>
        </p:sp>
      </p:grpSp>
      <p:grpSp>
        <p:nvGrpSpPr>
          <p:cNvPr id="17" name="Group 38">
            <a:extLst>
              <a:ext uri="{FF2B5EF4-FFF2-40B4-BE49-F238E27FC236}">
                <a16:creationId xmlns:a16="http://schemas.microsoft.com/office/drawing/2014/main" id="{4CD527E3-99B0-4DD4-B5ED-BC5547C97A49}"/>
              </a:ext>
            </a:extLst>
          </p:cNvPr>
          <p:cNvGrpSpPr/>
          <p:nvPr/>
        </p:nvGrpSpPr>
        <p:grpSpPr>
          <a:xfrm>
            <a:off x="4558239" y="3239314"/>
            <a:ext cx="430886" cy="430886"/>
            <a:chOff x="1364071" y="3866054"/>
            <a:chExt cx="430886" cy="430886"/>
          </a:xfrm>
        </p:grpSpPr>
        <p:sp>
          <p:nvSpPr>
            <p:cNvPr id="18" name="Oval 39">
              <a:extLst>
                <a:ext uri="{FF2B5EF4-FFF2-40B4-BE49-F238E27FC236}">
                  <a16:creationId xmlns:a16="http://schemas.microsoft.com/office/drawing/2014/main" id="{72459262-0C7C-4CBE-B719-C6108005814E}"/>
                </a:ext>
              </a:extLst>
            </p:cNvPr>
            <p:cNvSpPr/>
            <p:nvPr/>
          </p:nvSpPr>
          <p:spPr>
            <a:xfrm>
              <a:off x="1364071" y="3866054"/>
              <a:ext cx="430886" cy="430886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C755FB1-181B-4BD7-B1C9-5DE5FE86CB9B}"/>
                </a:ext>
              </a:extLst>
            </p:cNvPr>
            <p:cNvSpPr txBox="1"/>
            <p:nvPr/>
          </p:nvSpPr>
          <p:spPr>
            <a:xfrm>
              <a:off x="1479640" y="3973775"/>
              <a:ext cx="199748" cy="215444"/>
            </a:xfrm>
            <a:prstGeom prst="rect">
              <a:avLst/>
            </a:prstGeom>
            <a:noFill/>
          </p:spPr>
          <p:txBody>
            <a:bodyPr wrap="square" tIns="0" bIns="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2</a:t>
              </a:r>
            </a:p>
          </p:txBody>
        </p:sp>
      </p:grpSp>
      <p:grpSp>
        <p:nvGrpSpPr>
          <p:cNvPr id="20" name="Group 41">
            <a:extLst>
              <a:ext uri="{FF2B5EF4-FFF2-40B4-BE49-F238E27FC236}">
                <a16:creationId xmlns:a16="http://schemas.microsoft.com/office/drawing/2014/main" id="{9EA9D4C1-172A-4FA2-84C4-1B07F52E4C13}"/>
              </a:ext>
            </a:extLst>
          </p:cNvPr>
          <p:cNvGrpSpPr/>
          <p:nvPr/>
        </p:nvGrpSpPr>
        <p:grpSpPr>
          <a:xfrm>
            <a:off x="7195561" y="2531366"/>
            <a:ext cx="430886" cy="430886"/>
            <a:chOff x="1364071" y="3866054"/>
            <a:chExt cx="430886" cy="430886"/>
          </a:xfrm>
        </p:grpSpPr>
        <p:sp>
          <p:nvSpPr>
            <p:cNvPr id="21" name="Oval 42">
              <a:extLst>
                <a:ext uri="{FF2B5EF4-FFF2-40B4-BE49-F238E27FC236}">
                  <a16:creationId xmlns:a16="http://schemas.microsoft.com/office/drawing/2014/main" id="{3D68703E-AEF9-4293-9D3D-3263D2BB6506}"/>
                </a:ext>
              </a:extLst>
            </p:cNvPr>
            <p:cNvSpPr/>
            <p:nvPr/>
          </p:nvSpPr>
          <p:spPr>
            <a:xfrm>
              <a:off x="1364071" y="3866054"/>
              <a:ext cx="430886" cy="430886"/>
            </a:xfrm>
            <a:prstGeom prst="ellipse">
              <a:avLst/>
            </a:prstGeom>
            <a:solidFill>
              <a:schemeClr val="accent3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8A6AA21-5E6B-4658-8107-9BD8CD0AB17B}"/>
                </a:ext>
              </a:extLst>
            </p:cNvPr>
            <p:cNvSpPr txBox="1"/>
            <p:nvPr/>
          </p:nvSpPr>
          <p:spPr>
            <a:xfrm>
              <a:off x="1479640" y="3973775"/>
              <a:ext cx="199748" cy="215444"/>
            </a:xfrm>
            <a:prstGeom prst="rect">
              <a:avLst/>
            </a:prstGeom>
            <a:noFill/>
          </p:spPr>
          <p:txBody>
            <a:bodyPr wrap="square" tIns="0" bIns="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3</a:t>
              </a:r>
            </a:p>
          </p:txBody>
        </p:sp>
      </p:grpSp>
      <p:grpSp>
        <p:nvGrpSpPr>
          <p:cNvPr id="23" name="Group 44">
            <a:extLst>
              <a:ext uri="{FF2B5EF4-FFF2-40B4-BE49-F238E27FC236}">
                <a16:creationId xmlns:a16="http://schemas.microsoft.com/office/drawing/2014/main" id="{CDF20B95-26C8-4EBC-8356-BDBADB3BB578}"/>
              </a:ext>
            </a:extLst>
          </p:cNvPr>
          <p:cNvGrpSpPr/>
          <p:nvPr/>
        </p:nvGrpSpPr>
        <p:grpSpPr>
          <a:xfrm>
            <a:off x="9832884" y="1823418"/>
            <a:ext cx="430886" cy="430886"/>
            <a:chOff x="1364071" y="3866054"/>
            <a:chExt cx="430886" cy="430886"/>
          </a:xfrm>
        </p:grpSpPr>
        <p:sp>
          <p:nvSpPr>
            <p:cNvPr id="24" name="Oval 45">
              <a:extLst>
                <a:ext uri="{FF2B5EF4-FFF2-40B4-BE49-F238E27FC236}">
                  <a16:creationId xmlns:a16="http://schemas.microsoft.com/office/drawing/2014/main" id="{DCC599E7-D750-4DF3-AADE-FE81B4D99FFF}"/>
                </a:ext>
              </a:extLst>
            </p:cNvPr>
            <p:cNvSpPr/>
            <p:nvPr/>
          </p:nvSpPr>
          <p:spPr>
            <a:xfrm>
              <a:off x="1364071" y="3866054"/>
              <a:ext cx="430886" cy="430886"/>
            </a:xfrm>
            <a:prstGeom prst="ellipse">
              <a:avLst/>
            </a:prstGeom>
            <a:solidFill>
              <a:schemeClr val="accent4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B8FE945-CB9C-44D3-8ACB-CA6EA9A54B8D}"/>
                </a:ext>
              </a:extLst>
            </p:cNvPr>
            <p:cNvSpPr txBox="1"/>
            <p:nvPr/>
          </p:nvSpPr>
          <p:spPr>
            <a:xfrm>
              <a:off x="1479640" y="3973775"/>
              <a:ext cx="199748" cy="215444"/>
            </a:xfrm>
            <a:prstGeom prst="rect">
              <a:avLst/>
            </a:prstGeom>
            <a:noFill/>
          </p:spPr>
          <p:txBody>
            <a:bodyPr wrap="square" tIns="0" bIns="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4</a:t>
              </a:r>
            </a:p>
          </p:txBody>
        </p:sp>
      </p:grpSp>
      <p:grpSp>
        <p:nvGrpSpPr>
          <p:cNvPr id="26" name="Group 53">
            <a:extLst>
              <a:ext uri="{FF2B5EF4-FFF2-40B4-BE49-F238E27FC236}">
                <a16:creationId xmlns:a16="http://schemas.microsoft.com/office/drawing/2014/main" id="{FBC41A95-C3CA-43D9-A1C5-73A5202A5A7F}"/>
              </a:ext>
            </a:extLst>
          </p:cNvPr>
          <p:cNvGrpSpPr/>
          <p:nvPr/>
        </p:nvGrpSpPr>
        <p:grpSpPr>
          <a:xfrm>
            <a:off x="3693140" y="4462762"/>
            <a:ext cx="2161084" cy="970888"/>
            <a:chOff x="2714218" y="4244551"/>
            <a:chExt cx="1857782" cy="970888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E0E15C9-2BBA-4016-811F-3816554AA264}"/>
                </a:ext>
              </a:extLst>
            </p:cNvPr>
            <p:cNvSpPr txBox="1"/>
            <p:nvPr/>
          </p:nvSpPr>
          <p:spPr>
            <a:xfrm>
              <a:off x="2714218" y="4569108"/>
              <a:ext cx="18577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28" name="Content Placeholder 3">
              <a:extLst>
                <a:ext uri="{FF2B5EF4-FFF2-40B4-BE49-F238E27FC236}">
                  <a16:creationId xmlns:a16="http://schemas.microsoft.com/office/drawing/2014/main" id="{D48A5528-55B3-4D02-A0AF-39A09C6EE06D}"/>
                </a:ext>
              </a:extLst>
            </p:cNvPr>
            <p:cNvSpPr txBox="1">
              <a:spLocks/>
            </p:cNvSpPr>
            <p:nvPr/>
          </p:nvSpPr>
          <p:spPr>
            <a:xfrm>
              <a:off x="2714218" y="4244551"/>
              <a:ext cx="1857782" cy="322257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64">
            <a:extLst>
              <a:ext uri="{FF2B5EF4-FFF2-40B4-BE49-F238E27FC236}">
                <a16:creationId xmlns:a16="http://schemas.microsoft.com/office/drawing/2014/main" id="{C9809B59-58DD-449D-B42F-2EFE1CB5FE37}"/>
              </a:ext>
            </a:extLst>
          </p:cNvPr>
          <p:cNvGrpSpPr/>
          <p:nvPr/>
        </p:nvGrpSpPr>
        <p:grpSpPr>
          <a:xfrm>
            <a:off x="1055818" y="5162745"/>
            <a:ext cx="2161084" cy="970888"/>
            <a:chOff x="2714218" y="4244551"/>
            <a:chExt cx="1857782" cy="970888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BE89B88-461C-4AF9-B21E-65F3903EF860}"/>
                </a:ext>
              </a:extLst>
            </p:cNvPr>
            <p:cNvSpPr txBox="1"/>
            <p:nvPr/>
          </p:nvSpPr>
          <p:spPr>
            <a:xfrm>
              <a:off x="2714218" y="4569108"/>
              <a:ext cx="18577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31" name="Content Placeholder 3">
              <a:extLst>
                <a:ext uri="{FF2B5EF4-FFF2-40B4-BE49-F238E27FC236}">
                  <a16:creationId xmlns:a16="http://schemas.microsoft.com/office/drawing/2014/main" id="{00F0C565-59C6-4315-9426-70CE310427D4}"/>
                </a:ext>
              </a:extLst>
            </p:cNvPr>
            <p:cNvSpPr txBox="1">
              <a:spLocks/>
            </p:cNvSpPr>
            <p:nvPr/>
          </p:nvSpPr>
          <p:spPr>
            <a:xfrm>
              <a:off x="2714218" y="4244551"/>
              <a:ext cx="1857782" cy="322257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" name="Group 71">
            <a:extLst>
              <a:ext uri="{FF2B5EF4-FFF2-40B4-BE49-F238E27FC236}">
                <a16:creationId xmlns:a16="http://schemas.microsoft.com/office/drawing/2014/main" id="{886F9869-9963-43B3-978B-708352544A2B}"/>
              </a:ext>
            </a:extLst>
          </p:cNvPr>
          <p:cNvGrpSpPr/>
          <p:nvPr/>
        </p:nvGrpSpPr>
        <p:grpSpPr>
          <a:xfrm>
            <a:off x="6330462" y="3762779"/>
            <a:ext cx="2161084" cy="970888"/>
            <a:chOff x="2714218" y="4244551"/>
            <a:chExt cx="1857782" cy="970888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BDBEB369-215C-477F-86F2-53C9F39A3A6C}"/>
                </a:ext>
              </a:extLst>
            </p:cNvPr>
            <p:cNvSpPr txBox="1"/>
            <p:nvPr/>
          </p:nvSpPr>
          <p:spPr>
            <a:xfrm>
              <a:off x="2714218" y="4569108"/>
              <a:ext cx="18577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34" name="Content Placeholder 3">
              <a:extLst>
                <a:ext uri="{FF2B5EF4-FFF2-40B4-BE49-F238E27FC236}">
                  <a16:creationId xmlns:a16="http://schemas.microsoft.com/office/drawing/2014/main" id="{7054414D-9C0D-449C-B9F0-8C24A8F1EE8D}"/>
                </a:ext>
              </a:extLst>
            </p:cNvPr>
            <p:cNvSpPr txBox="1">
              <a:spLocks/>
            </p:cNvSpPr>
            <p:nvPr/>
          </p:nvSpPr>
          <p:spPr>
            <a:xfrm>
              <a:off x="2714218" y="4244551"/>
              <a:ext cx="1857782" cy="322257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" name="Group 74">
            <a:extLst>
              <a:ext uri="{FF2B5EF4-FFF2-40B4-BE49-F238E27FC236}">
                <a16:creationId xmlns:a16="http://schemas.microsoft.com/office/drawing/2014/main" id="{E21DADBF-FD43-48AB-8BA9-461F79816CF0}"/>
              </a:ext>
            </a:extLst>
          </p:cNvPr>
          <p:cNvGrpSpPr/>
          <p:nvPr/>
        </p:nvGrpSpPr>
        <p:grpSpPr>
          <a:xfrm>
            <a:off x="8967785" y="3062796"/>
            <a:ext cx="2161084" cy="970888"/>
            <a:chOff x="2714218" y="4244551"/>
            <a:chExt cx="1857782" cy="970888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DE503F30-17D9-4308-A3CA-401902C598F3}"/>
                </a:ext>
              </a:extLst>
            </p:cNvPr>
            <p:cNvSpPr txBox="1"/>
            <p:nvPr/>
          </p:nvSpPr>
          <p:spPr>
            <a:xfrm>
              <a:off x="2714218" y="4569108"/>
              <a:ext cx="18577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37" name="Content Placeholder 3">
              <a:extLst>
                <a:ext uri="{FF2B5EF4-FFF2-40B4-BE49-F238E27FC236}">
                  <a16:creationId xmlns:a16="http://schemas.microsoft.com/office/drawing/2014/main" id="{FC87A3C9-A3CB-4555-A230-33D036BA577E}"/>
                </a:ext>
              </a:extLst>
            </p:cNvPr>
            <p:cNvSpPr txBox="1">
              <a:spLocks/>
            </p:cNvSpPr>
            <p:nvPr/>
          </p:nvSpPr>
          <p:spPr>
            <a:xfrm>
              <a:off x="2714218" y="4244551"/>
              <a:ext cx="1857782" cy="322257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8" name="Rounded Rectangle 10">
            <a:extLst>
              <a:ext uri="{FF2B5EF4-FFF2-40B4-BE49-F238E27FC236}">
                <a16:creationId xmlns:a16="http://schemas.microsoft.com/office/drawing/2014/main" id="{21642B8B-BE22-4268-A313-92A959A351B7}"/>
              </a:ext>
            </a:extLst>
          </p:cNvPr>
          <p:cNvSpPr/>
          <p:nvPr/>
        </p:nvSpPr>
        <p:spPr>
          <a:xfrm>
            <a:off x="4667166" y="3870452"/>
            <a:ext cx="213032" cy="281924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" name="Frame 17">
            <a:extLst>
              <a:ext uri="{FF2B5EF4-FFF2-40B4-BE49-F238E27FC236}">
                <a16:creationId xmlns:a16="http://schemas.microsoft.com/office/drawing/2014/main" id="{3D21B801-7EC3-4267-8FE5-59BEEFADEF30}"/>
              </a:ext>
            </a:extLst>
          </p:cNvPr>
          <p:cNvSpPr/>
          <p:nvPr/>
        </p:nvSpPr>
        <p:spPr>
          <a:xfrm>
            <a:off x="2006296" y="4602539"/>
            <a:ext cx="266905" cy="266905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0" name="Teardrop 1">
            <a:extLst>
              <a:ext uri="{FF2B5EF4-FFF2-40B4-BE49-F238E27FC236}">
                <a16:creationId xmlns:a16="http://schemas.microsoft.com/office/drawing/2014/main" id="{5C5BBE0C-F307-4CFF-A56A-77AF168E14CD}"/>
              </a:ext>
            </a:extLst>
          </p:cNvPr>
          <p:cNvSpPr/>
          <p:nvPr/>
        </p:nvSpPr>
        <p:spPr>
          <a:xfrm rot="18805991">
            <a:off x="7259702" y="3145220"/>
            <a:ext cx="315878" cy="312582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1" name="Rounded Rectangle 27">
            <a:extLst>
              <a:ext uri="{FF2B5EF4-FFF2-40B4-BE49-F238E27FC236}">
                <a16:creationId xmlns:a16="http://schemas.microsoft.com/office/drawing/2014/main" id="{36B0B773-D0C4-4E62-9C9C-13443CD9FC50}"/>
              </a:ext>
            </a:extLst>
          </p:cNvPr>
          <p:cNvSpPr/>
          <p:nvPr/>
        </p:nvSpPr>
        <p:spPr>
          <a:xfrm>
            <a:off x="9903156" y="2480095"/>
            <a:ext cx="290342" cy="22302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11185</TotalTime>
  <Words>72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2018-04-20T04:04:57Z</dcterms:modified>
</cp:coreProperties>
</file>