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7" name="Rounded Rectangle 2">
            <a:extLst>
              <a:ext uri="{FF2B5EF4-FFF2-40B4-BE49-F238E27FC236}">
                <a16:creationId xmlns:a16="http://schemas.microsoft.com/office/drawing/2014/main" id="{DC65C622-ED39-4CF9-BFCB-3FF239AD6649}"/>
              </a:ext>
            </a:extLst>
          </p:cNvPr>
          <p:cNvSpPr/>
          <p:nvPr/>
        </p:nvSpPr>
        <p:spPr>
          <a:xfrm flipH="1">
            <a:off x="1653308" y="1858789"/>
            <a:ext cx="9587267" cy="210539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18" name="Rounded Rectangle 3">
            <a:extLst>
              <a:ext uri="{FF2B5EF4-FFF2-40B4-BE49-F238E27FC236}">
                <a16:creationId xmlns:a16="http://schemas.microsoft.com/office/drawing/2014/main" id="{0921748D-A81D-4A70-B5D7-1BCD424D0281}"/>
              </a:ext>
            </a:extLst>
          </p:cNvPr>
          <p:cNvSpPr/>
          <p:nvPr/>
        </p:nvSpPr>
        <p:spPr>
          <a:xfrm flipH="1">
            <a:off x="2692920" y="2013233"/>
            <a:ext cx="7996182" cy="179650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19" name="Group 4">
            <a:extLst>
              <a:ext uri="{FF2B5EF4-FFF2-40B4-BE49-F238E27FC236}">
                <a16:creationId xmlns:a16="http://schemas.microsoft.com/office/drawing/2014/main" id="{CEC7AB08-3926-48DC-B384-FF4A32FDE0B2}"/>
              </a:ext>
            </a:extLst>
          </p:cNvPr>
          <p:cNvGrpSpPr/>
          <p:nvPr/>
        </p:nvGrpSpPr>
        <p:grpSpPr>
          <a:xfrm>
            <a:off x="951424" y="2315525"/>
            <a:ext cx="1366502" cy="1191918"/>
            <a:chOff x="1043608" y="2309090"/>
            <a:chExt cx="970807" cy="846777"/>
          </a:xfrm>
        </p:grpSpPr>
        <p:sp>
          <p:nvSpPr>
            <p:cNvPr id="120" name="Oval 5">
              <a:extLst>
                <a:ext uri="{FF2B5EF4-FFF2-40B4-BE49-F238E27FC236}">
                  <a16:creationId xmlns:a16="http://schemas.microsoft.com/office/drawing/2014/main" id="{EEC64826-7CA1-458F-94A2-15322D4A5CF5}"/>
                </a:ext>
              </a:extLst>
            </p:cNvPr>
            <p:cNvSpPr/>
            <p:nvPr/>
          </p:nvSpPr>
          <p:spPr>
            <a:xfrm>
              <a:off x="1043608" y="2309090"/>
              <a:ext cx="846777" cy="846777"/>
            </a:xfrm>
            <a:prstGeom prst="ellipse">
              <a:avLst/>
            </a:prstGeom>
            <a:solidFill>
              <a:schemeClr val="accent3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1" name="Oval 6">
              <a:extLst>
                <a:ext uri="{FF2B5EF4-FFF2-40B4-BE49-F238E27FC236}">
                  <a16:creationId xmlns:a16="http://schemas.microsoft.com/office/drawing/2014/main" id="{3B255799-165A-44ED-A0F1-BE8AA15300D3}"/>
                </a:ext>
              </a:extLst>
            </p:cNvPr>
            <p:cNvSpPr/>
            <p:nvPr/>
          </p:nvSpPr>
          <p:spPr>
            <a:xfrm>
              <a:off x="1187624" y="2322949"/>
              <a:ext cx="826791" cy="826791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2" name="Rounded Rectangle 7">
            <a:extLst>
              <a:ext uri="{FF2B5EF4-FFF2-40B4-BE49-F238E27FC236}">
                <a16:creationId xmlns:a16="http://schemas.microsoft.com/office/drawing/2014/main" id="{3A106AC8-FE7E-4771-9C46-8D0479AA4399}"/>
              </a:ext>
            </a:extLst>
          </p:cNvPr>
          <p:cNvSpPr/>
          <p:nvPr/>
        </p:nvSpPr>
        <p:spPr>
          <a:xfrm flipH="1" flipV="1">
            <a:off x="1653308" y="3976861"/>
            <a:ext cx="9587267" cy="2105390"/>
          </a:xfrm>
          <a:prstGeom prst="round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23" name="Rounded Rectangle 8">
            <a:extLst>
              <a:ext uri="{FF2B5EF4-FFF2-40B4-BE49-F238E27FC236}">
                <a16:creationId xmlns:a16="http://schemas.microsoft.com/office/drawing/2014/main" id="{A6B4E5A6-F31A-4DA9-A536-83DDDB0B927F}"/>
              </a:ext>
            </a:extLst>
          </p:cNvPr>
          <p:cNvSpPr/>
          <p:nvPr/>
        </p:nvSpPr>
        <p:spPr>
          <a:xfrm flipH="1" flipV="1">
            <a:off x="2692920" y="4131304"/>
            <a:ext cx="7996182" cy="1796505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124" name="Group 9">
            <a:extLst>
              <a:ext uri="{FF2B5EF4-FFF2-40B4-BE49-F238E27FC236}">
                <a16:creationId xmlns:a16="http://schemas.microsoft.com/office/drawing/2014/main" id="{2720C74B-7201-4229-8CD8-46E907359E9B}"/>
              </a:ext>
            </a:extLst>
          </p:cNvPr>
          <p:cNvGrpSpPr/>
          <p:nvPr/>
        </p:nvGrpSpPr>
        <p:grpSpPr>
          <a:xfrm flipV="1">
            <a:off x="951424" y="4433597"/>
            <a:ext cx="1366502" cy="1191918"/>
            <a:chOff x="1043608" y="2309090"/>
            <a:chExt cx="970807" cy="846777"/>
          </a:xfrm>
        </p:grpSpPr>
        <p:sp>
          <p:nvSpPr>
            <p:cNvPr id="125" name="Oval 10">
              <a:extLst>
                <a:ext uri="{FF2B5EF4-FFF2-40B4-BE49-F238E27FC236}">
                  <a16:creationId xmlns:a16="http://schemas.microsoft.com/office/drawing/2014/main" id="{7816D9DD-DB4D-4857-A2D9-BDB296279886}"/>
                </a:ext>
              </a:extLst>
            </p:cNvPr>
            <p:cNvSpPr/>
            <p:nvPr/>
          </p:nvSpPr>
          <p:spPr>
            <a:xfrm>
              <a:off x="1043608" y="2309090"/>
              <a:ext cx="846777" cy="846777"/>
            </a:xfrm>
            <a:prstGeom prst="ellipse">
              <a:avLst/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6" name="Oval 11">
              <a:extLst>
                <a:ext uri="{FF2B5EF4-FFF2-40B4-BE49-F238E27FC236}">
                  <a16:creationId xmlns:a16="http://schemas.microsoft.com/office/drawing/2014/main" id="{1B90FE85-F157-49F0-814E-990BD70237D9}"/>
                </a:ext>
              </a:extLst>
            </p:cNvPr>
            <p:cNvSpPr/>
            <p:nvPr/>
          </p:nvSpPr>
          <p:spPr>
            <a:xfrm>
              <a:off x="1187624" y="2322949"/>
              <a:ext cx="826791" cy="826791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sp>
        <p:nvSpPr>
          <p:cNvPr id="127" name="TextBox 126">
            <a:extLst>
              <a:ext uri="{FF2B5EF4-FFF2-40B4-BE49-F238E27FC236}">
                <a16:creationId xmlns:a16="http://schemas.microsoft.com/office/drawing/2014/main" id="{7D1DED7D-D7FD-4991-9105-9A8621781700}"/>
              </a:ext>
            </a:extLst>
          </p:cNvPr>
          <p:cNvSpPr txBox="1"/>
          <p:nvPr/>
        </p:nvSpPr>
        <p:spPr>
          <a:xfrm>
            <a:off x="1229170" y="2680653"/>
            <a:ext cx="1039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</a:t>
            </a:r>
          </a:p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PowerPoint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A188D8D1-FC48-4A95-9F32-50EADD2FCF90}"/>
              </a:ext>
            </a:extLst>
          </p:cNvPr>
          <p:cNvSpPr txBox="1"/>
          <p:nvPr/>
        </p:nvSpPr>
        <p:spPr>
          <a:xfrm>
            <a:off x="1229170" y="4798724"/>
            <a:ext cx="1039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Simple </a:t>
            </a:r>
          </a:p>
          <a:p>
            <a:pPr algn="ctr"/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PowerPoint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29" name="Rectangle 14">
            <a:extLst>
              <a:ext uri="{FF2B5EF4-FFF2-40B4-BE49-F238E27FC236}">
                <a16:creationId xmlns:a16="http://schemas.microsoft.com/office/drawing/2014/main" id="{539603A5-10B7-4737-A485-479ED5F711CA}"/>
              </a:ext>
            </a:extLst>
          </p:cNvPr>
          <p:cNvSpPr/>
          <p:nvPr/>
        </p:nvSpPr>
        <p:spPr>
          <a:xfrm>
            <a:off x="6656531" y="2101484"/>
            <a:ext cx="68958" cy="162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0" name="Rectangle 15">
            <a:extLst>
              <a:ext uri="{FF2B5EF4-FFF2-40B4-BE49-F238E27FC236}">
                <a16:creationId xmlns:a16="http://schemas.microsoft.com/office/drawing/2014/main" id="{6BFCF7B5-8F17-4938-B9A8-F5AF09DBCC62}"/>
              </a:ext>
            </a:extLst>
          </p:cNvPr>
          <p:cNvSpPr/>
          <p:nvPr/>
        </p:nvSpPr>
        <p:spPr>
          <a:xfrm>
            <a:off x="6656531" y="4219556"/>
            <a:ext cx="68958" cy="162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1" name="Group 16">
            <a:extLst>
              <a:ext uri="{FF2B5EF4-FFF2-40B4-BE49-F238E27FC236}">
                <a16:creationId xmlns:a16="http://schemas.microsoft.com/office/drawing/2014/main" id="{02A1696F-A9B4-4D46-9B88-B6973212C28E}"/>
              </a:ext>
            </a:extLst>
          </p:cNvPr>
          <p:cNvGrpSpPr/>
          <p:nvPr/>
        </p:nvGrpSpPr>
        <p:grpSpPr>
          <a:xfrm>
            <a:off x="7184106" y="2361553"/>
            <a:ext cx="3151385" cy="1099865"/>
            <a:chOff x="634921" y="1725549"/>
            <a:chExt cx="2352903" cy="1099865"/>
          </a:xfrm>
        </p:grpSpPr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98260549-C5AB-44C7-90C3-6F2EAD7D8114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AF2ED5C3-6438-4DFD-B668-1198ADDCA38A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4" name="Group 19">
            <a:extLst>
              <a:ext uri="{FF2B5EF4-FFF2-40B4-BE49-F238E27FC236}">
                <a16:creationId xmlns:a16="http://schemas.microsoft.com/office/drawing/2014/main" id="{FC689933-5B5E-4D02-BA05-FE5B1285AE91}"/>
              </a:ext>
            </a:extLst>
          </p:cNvPr>
          <p:cNvGrpSpPr/>
          <p:nvPr/>
        </p:nvGrpSpPr>
        <p:grpSpPr>
          <a:xfrm>
            <a:off x="7184106" y="4479624"/>
            <a:ext cx="3151385" cy="1099865"/>
            <a:chOff x="634921" y="1725549"/>
            <a:chExt cx="2352903" cy="1099865"/>
          </a:xfrm>
        </p:grpSpPr>
        <p:sp>
          <p:nvSpPr>
            <p:cNvPr id="135" name="TextBox 134">
              <a:extLst>
                <a:ext uri="{FF2B5EF4-FFF2-40B4-BE49-F238E27FC236}">
                  <a16:creationId xmlns:a16="http://schemas.microsoft.com/office/drawing/2014/main" id="{AD5C12A2-E835-475B-BCDB-957822A498DC}"/>
                </a:ext>
              </a:extLst>
            </p:cNvPr>
            <p:cNvSpPr txBox="1"/>
            <p:nvPr/>
          </p:nvSpPr>
          <p:spPr>
            <a:xfrm>
              <a:off x="634921" y="1994417"/>
              <a:ext cx="235290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 </a:t>
              </a:r>
            </a:p>
            <a:p>
              <a:pPr marL="171450" indent="-171450">
                <a:buFont typeface="Wingdings" pitchFamily="2" charset="2"/>
                <a:buChar char="v"/>
              </a:pP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Presentation  </a:t>
              </a:r>
            </a:p>
          </p:txBody>
        </p: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A99C18E3-AB52-4E74-8DF5-BA3979A211A1}"/>
                </a:ext>
              </a:extLst>
            </p:cNvPr>
            <p:cNvSpPr txBox="1"/>
            <p:nvPr/>
          </p:nvSpPr>
          <p:spPr>
            <a:xfrm>
              <a:off x="634921" y="1725549"/>
              <a:ext cx="235290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Contents Title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7" name="Group 22">
            <a:extLst>
              <a:ext uri="{FF2B5EF4-FFF2-40B4-BE49-F238E27FC236}">
                <a16:creationId xmlns:a16="http://schemas.microsoft.com/office/drawing/2014/main" id="{AEC9D3E2-3C86-4966-9886-7F4F7166FDE6}"/>
              </a:ext>
            </a:extLst>
          </p:cNvPr>
          <p:cNvGrpSpPr/>
          <p:nvPr/>
        </p:nvGrpSpPr>
        <p:grpSpPr>
          <a:xfrm>
            <a:off x="3019810" y="2265154"/>
            <a:ext cx="3459815" cy="1292662"/>
            <a:chOff x="2551706" y="4283314"/>
            <a:chExt cx="1941719" cy="1292662"/>
          </a:xfrm>
        </p:grpSpPr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AC22497C-CAC6-4539-A3D5-B2BB06836EAC}"/>
                </a:ext>
              </a:extLst>
            </p:cNvPr>
            <p:cNvSpPr txBox="1"/>
            <p:nvPr/>
          </p:nvSpPr>
          <p:spPr>
            <a:xfrm>
              <a:off x="2551706" y="4560313"/>
              <a:ext cx="194171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A124E8BB-C1F0-4E43-A265-6F06DF5FCC46}"/>
                </a:ext>
              </a:extLst>
            </p:cNvPr>
            <p:cNvSpPr txBox="1"/>
            <p:nvPr/>
          </p:nvSpPr>
          <p:spPr>
            <a:xfrm>
              <a:off x="2551706" y="4283314"/>
              <a:ext cx="1941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40" name="Group 25">
            <a:extLst>
              <a:ext uri="{FF2B5EF4-FFF2-40B4-BE49-F238E27FC236}">
                <a16:creationId xmlns:a16="http://schemas.microsoft.com/office/drawing/2014/main" id="{8FE1CBC8-ED42-4A2C-8702-0E35BF5E27B2}"/>
              </a:ext>
            </a:extLst>
          </p:cNvPr>
          <p:cNvGrpSpPr/>
          <p:nvPr/>
        </p:nvGrpSpPr>
        <p:grpSpPr>
          <a:xfrm>
            <a:off x="3019810" y="4383225"/>
            <a:ext cx="3459815" cy="1292662"/>
            <a:chOff x="2551706" y="4283314"/>
            <a:chExt cx="1941719" cy="1292662"/>
          </a:xfrm>
        </p:grpSpPr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8C4D8181-20DC-45D3-8989-3DCE027BEB05}"/>
                </a:ext>
              </a:extLst>
            </p:cNvPr>
            <p:cNvSpPr txBox="1"/>
            <p:nvPr/>
          </p:nvSpPr>
          <p:spPr>
            <a:xfrm>
              <a:off x="2551706" y="4560313"/>
              <a:ext cx="194171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</a:p>
          </p:txBody>
        </p:sp>
        <p:sp>
          <p:nvSpPr>
            <p:cNvPr id="142" name="TextBox 141">
              <a:extLst>
                <a:ext uri="{FF2B5EF4-FFF2-40B4-BE49-F238E27FC236}">
                  <a16:creationId xmlns:a16="http://schemas.microsoft.com/office/drawing/2014/main" id="{E158C126-C693-4F86-981E-477EFFBFB5DF}"/>
                </a:ext>
              </a:extLst>
            </p:cNvPr>
            <p:cNvSpPr txBox="1"/>
            <p:nvPr/>
          </p:nvSpPr>
          <p:spPr>
            <a:xfrm>
              <a:off x="2551706" y="4283314"/>
              <a:ext cx="19417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11287</TotalTime>
  <Words>148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2018-04-19T03:51:52Z</dcterms:modified>
</cp:coreProperties>
</file>