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95" name="Straight Connector 4">
            <a:extLst>
              <a:ext uri="{FF2B5EF4-FFF2-40B4-BE49-F238E27FC236}">
                <a16:creationId xmlns:a16="http://schemas.microsoft.com/office/drawing/2014/main" id="{2D21C892-1A15-487F-BD41-10822B323AA5}"/>
              </a:ext>
            </a:extLst>
          </p:cNvPr>
          <p:cNvCxnSpPr>
            <a:cxnSpLocks/>
          </p:cNvCxnSpPr>
          <p:nvPr/>
        </p:nvCxnSpPr>
        <p:spPr>
          <a:xfrm flipH="1">
            <a:off x="923192" y="3411864"/>
            <a:ext cx="10418885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6" name="Group 14">
            <a:extLst>
              <a:ext uri="{FF2B5EF4-FFF2-40B4-BE49-F238E27FC236}">
                <a16:creationId xmlns:a16="http://schemas.microsoft.com/office/drawing/2014/main" id="{D8736EF4-E230-4315-AC35-8EB62384496B}"/>
              </a:ext>
            </a:extLst>
          </p:cNvPr>
          <p:cNvGrpSpPr/>
          <p:nvPr/>
        </p:nvGrpSpPr>
        <p:grpSpPr>
          <a:xfrm>
            <a:off x="1066238" y="2239906"/>
            <a:ext cx="1152128" cy="2066528"/>
            <a:chOff x="755576" y="2586608"/>
            <a:chExt cx="1152128" cy="2066528"/>
          </a:xfrm>
        </p:grpSpPr>
        <p:grpSp>
          <p:nvGrpSpPr>
            <p:cNvPr id="297" name="Group 11">
              <a:extLst>
                <a:ext uri="{FF2B5EF4-FFF2-40B4-BE49-F238E27FC236}">
                  <a16:creationId xmlns:a16="http://schemas.microsoft.com/office/drawing/2014/main" id="{A077F472-92F5-49DD-9E3D-D9B24DF14D68}"/>
                </a:ext>
              </a:extLst>
            </p:cNvPr>
            <p:cNvGrpSpPr/>
            <p:nvPr/>
          </p:nvGrpSpPr>
          <p:grpSpPr>
            <a:xfrm>
              <a:off x="755576" y="2586608"/>
              <a:ext cx="1152128" cy="2066528"/>
              <a:chOff x="539552" y="2514600"/>
              <a:chExt cx="1152128" cy="2066528"/>
            </a:xfrm>
          </p:grpSpPr>
          <p:cxnSp>
            <p:nvCxnSpPr>
              <p:cNvPr id="299" name="Straight Connector 7">
                <a:extLst>
                  <a:ext uri="{FF2B5EF4-FFF2-40B4-BE49-F238E27FC236}">
                    <a16:creationId xmlns:a16="http://schemas.microsoft.com/office/drawing/2014/main" id="{2CA0D2A6-92E0-4805-89BC-41AC1A11A16C}"/>
                  </a:ext>
                </a:extLst>
              </p:cNvPr>
              <p:cNvCxnSpPr/>
              <p:nvPr/>
            </p:nvCxnSpPr>
            <p:spPr>
              <a:xfrm>
                <a:off x="1115616" y="3429000"/>
                <a:ext cx="0" cy="1152128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0" name="Oval 8">
                <a:extLst>
                  <a:ext uri="{FF2B5EF4-FFF2-40B4-BE49-F238E27FC236}">
                    <a16:creationId xmlns:a16="http://schemas.microsoft.com/office/drawing/2014/main" id="{3AFADC47-B8BB-4A52-A163-8C83708B9E70}"/>
                  </a:ext>
                </a:extLst>
              </p:cNvPr>
              <p:cNvSpPr/>
              <p:nvPr/>
            </p:nvSpPr>
            <p:spPr>
              <a:xfrm>
                <a:off x="658416" y="2514600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01" name="Rectangle 9">
                <a:extLst>
                  <a:ext uri="{FF2B5EF4-FFF2-40B4-BE49-F238E27FC236}">
                    <a16:creationId xmlns:a16="http://schemas.microsoft.com/office/drawing/2014/main" id="{DC48098D-ECBE-4FD0-8FA9-FA92138F7310}"/>
                  </a:ext>
                </a:extLst>
              </p:cNvPr>
              <p:cNvSpPr/>
              <p:nvPr/>
            </p:nvSpPr>
            <p:spPr>
              <a:xfrm>
                <a:off x="539552" y="3933056"/>
                <a:ext cx="1152128" cy="45730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BEAD9BA3-7D3F-4F8C-B797-46BDD382FDDB}"/>
                </a:ext>
              </a:extLst>
            </p:cNvPr>
            <p:cNvSpPr txBox="1"/>
            <p:nvPr/>
          </p:nvSpPr>
          <p:spPr>
            <a:xfrm>
              <a:off x="905120" y="4064650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2015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2" name="Group 15">
            <a:extLst>
              <a:ext uri="{FF2B5EF4-FFF2-40B4-BE49-F238E27FC236}">
                <a16:creationId xmlns:a16="http://schemas.microsoft.com/office/drawing/2014/main" id="{A526BB39-E9BE-4B26-9621-E18DB6D9BA7A}"/>
              </a:ext>
            </a:extLst>
          </p:cNvPr>
          <p:cNvGrpSpPr/>
          <p:nvPr/>
        </p:nvGrpSpPr>
        <p:grpSpPr>
          <a:xfrm>
            <a:off x="3304078" y="2239906"/>
            <a:ext cx="1152128" cy="2066528"/>
            <a:chOff x="755576" y="2586608"/>
            <a:chExt cx="1152128" cy="2066528"/>
          </a:xfrm>
        </p:grpSpPr>
        <p:grpSp>
          <p:nvGrpSpPr>
            <p:cNvPr id="303" name="Group 16">
              <a:extLst>
                <a:ext uri="{FF2B5EF4-FFF2-40B4-BE49-F238E27FC236}">
                  <a16:creationId xmlns:a16="http://schemas.microsoft.com/office/drawing/2014/main" id="{5C993D18-4587-4959-AA15-17E4741C6A5B}"/>
                </a:ext>
              </a:extLst>
            </p:cNvPr>
            <p:cNvGrpSpPr/>
            <p:nvPr/>
          </p:nvGrpSpPr>
          <p:grpSpPr>
            <a:xfrm>
              <a:off x="755576" y="2586608"/>
              <a:ext cx="1152128" cy="2066528"/>
              <a:chOff x="539552" y="2514600"/>
              <a:chExt cx="1152128" cy="2066528"/>
            </a:xfrm>
          </p:grpSpPr>
          <p:cxnSp>
            <p:nvCxnSpPr>
              <p:cNvPr id="305" name="Straight Connector 18">
                <a:extLst>
                  <a:ext uri="{FF2B5EF4-FFF2-40B4-BE49-F238E27FC236}">
                    <a16:creationId xmlns:a16="http://schemas.microsoft.com/office/drawing/2014/main" id="{72D0C8C2-3D59-4FC6-8CF8-296A7D205420}"/>
                  </a:ext>
                </a:extLst>
              </p:cNvPr>
              <p:cNvCxnSpPr/>
              <p:nvPr/>
            </p:nvCxnSpPr>
            <p:spPr>
              <a:xfrm>
                <a:off x="1115616" y="3429000"/>
                <a:ext cx="0" cy="1152128"/>
              </a:xfrm>
              <a:prstGeom prst="line">
                <a:avLst/>
              </a:prstGeom>
              <a:ln w="38100">
                <a:solidFill>
                  <a:schemeClr val="accent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6" name="Oval 19">
                <a:extLst>
                  <a:ext uri="{FF2B5EF4-FFF2-40B4-BE49-F238E27FC236}">
                    <a16:creationId xmlns:a16="http://schemas.microsoft.com/office/drawing/2014/main" id="{FB18A20C-64C2-411F-A198-5229A0F20ECC}"/>
                  </a:ext>
                </a:extLst>
              </p:cNvPr>
              <p:cNvSpPr/>
              <p:nvPr/>
            </p:nvSpPr>
            <p:spPr>
              <a:xfrm>
                <a:off x="658416" y="2514600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07" name="Rectangle 20">
                <a:extLst>
                  <a:ext uri="{FF2B5EF4-FFF2-40B4-BE49-F238E27FC236}">
                    <a16:creationId xmlns:a16="http://schemas.microsoft.com/office/drawing/2014/main" id="{4E2E38B2-9EC4-4CA8-AA05-58204877B159}"/>
                  </a:ext>
                </a:extLst>
              </p:cNvPr>
              <p:cNvSpPr/>
              <p:nvPr/>
            </p:nvSpPr>
            <p:spPr>
              <a:xfrm>
                <a:off x="539552" y="3933056"/>
                <a:ext cx="1152128" cy="45730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530D7DF5-B7DF-477E-9067-70BB27434427}"/>
                </a:ext>
              </a:extLst>
            </p:cNvPr>
            <p:cNvSpPr txBox="1"/>
            <p:nvPr/>
          </p:nvSpPr>
          <p:spPr>
            <a:xfrm>
              <a:off x="905120" y="4064650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2016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8" name="Group 21">
            <a:extLst>
              <a:ext uri="{FF2B5EF4-FFF2-40B4-BE49-F238E27FC236}">
                <a16:creationId xmlns:a16="http://schemas.microsoft.com/office/drawing/2014/main" id="{C63C6E17-7EFE-4C12-B408-C50B35A50F8F}"/>
              </a:ext>
            </a:extLst>
          </p:cNvPr>
          <p:cNvGrpSpPr/>
          <p:nvPr/>
        </p:nvGrpSpPr>
        <p:grpSpPr>
          <a:xfrm>
            <a:off x="5541918" y="2239906"/>
            <a:ext cx="1152128" cy="2066528"/>
            <a:chOff x="755576" y="2586608"/>
            <a:chExt cx="1152128" cy="2066528"/>
          </a:xfrm>
        </p:grpSpPr>
        <p:grpSp>
          <p:nvGrpSpPr>
            <p:cNvPr id="309" name="Group 22">
              <a:extLst>
                <a:ext uri="{FF2B5EF4-FFF2-40B4-BE49-F238E27FC236}">
                  <a16:creationId xmlns:a16="http://schemas.microsoft.com/office/drawing/2014/main" id="{372EADAB-3826-489B-AC5A-B78ECE6E9D44}"/>
                </a:ext>
              </a:extLst>
            </p:cNvPr>
            <p:cNvGrpSpPr/>
            <p:nvPr/>
          </p:nvGrpSpPr>
          <p:grpSpPr>
            <a:xfrm>
              <a:off x="755576" y="2586608"/>
              <a:ext cx="1152128" cy="2066528"/>
              <a:chOff x="539552" y="2514600"/>
              <a:chExt cx="1152128" cy="2066528"/>
            </a:xfrm>
          </p:grpSpPr>
          <p:cxnSp>
            <p:nvCxnSpPr>
              <p:cNvPr id="311" name="Straight Connector 24">
                <a:extLst>
                  <a:ext uri="{FF2B5EF4-FFF2-40B4-BE49-F238E27FC236}">
                    <a16:creationId xmlns:a16="http://schemas.microsoft.com/office/drawing/2014/main" id="{15066BFC-4B1F-4AFE-845F-A30DC8B2038E}"/>
                  </a:ext>
                </a:extLst>
              </p:cNvPr>
              <p:cNvCxnSpPr/>
              <p:nvPr/>
            </p:nvCxnSpPr>
            <p:spPr>
              <a:xfrm>
                <a:off x="1115616" y="3429000"/>
                <a:ext cx="0" cy="1152128"/>
              </a:xfrm>
              <a:prstGeom prst="line">
                <a:avLst/>
              </a:prstGeom>
              <a:ln w="38100">
                <a:solidFill>
                  <a:schemeClr val="accent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2" name="Oval 25">
                <a:extLst>
                  <a:ext uri="{FF2B5EF4-FFF2-40B4-BE49-F238E27FC236}">
                    <a16:creationId xmlns:a16="http://schemas.microsoft.com/office/drawing/2014/main" id="{7364ABF5-B7F1-458B-BBC3-62517EC5127D}"/>
                  </a:ext>
                </a:extLst>
              </p:cNvPr>
              <p:cNvSpPr/>
              <p:nvPr/>
            </p:nvSpPr>
            <p:spPr>
              <a:xfrm>
                <a:off x="658416" y="2514600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13" name="Rectangle 26">
                <a:extLst>
                  <a:ext uri="{FF2B5EF4-FFF2-40B4-BE49-F238E27FC236}">
                    <a16:creationId xmlns:a16="http://schemas.microsoft.com/office/drawing/2014/main" id="{23E3DD49-BB46-48CE-AF75-26788FF78F7D}"/>
                  </a:ext>
                </a:extLst>
              </p:cNvPr>
              <p:cNvSpPr/>
              <p:nvPr/>
            </p:nvSpPr>
            <p:spPr>
              <a:xfrm>
                <a:off x="539552" y="3933056"/>
                <a:ext cx="1152128" cy="45730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C5833AD0-F6C3-4966-8202-34637C13D12E}"/>
                </a:ext>
              </a:extLst>
            </p:cNvPr>
            <p:cNvSpPr txBox="1"/>
            <p:nvPr/>
          </p:nvSpPr>
          <p:spPr>
            <a:xfrm>
              <a:off x="905120" y="4064650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2017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4" name="Group 27">
            <a:extLst>
              <a:ext uri="{FF2B5EF4-FFF2-40B4-BE49-F238E27FC236}">
                <a16:creationId xmlns:a16="http://schemas.microsoft.com/office/drawing/2014/main" id="{DED8FB55-BEEB-4CD3-93A2-7688EC4C4858}"/>
              </a:ext>
            </a:extLst>
          </p:cNvPr>
          <p:cNvGrpSpPr/>
          <p:nvPr/>
        </p:nvGrpSpPr>
        <p:grpSpPr>
          <a:xfrm>
            <a:off x="7779758" y="2239906"/>
            <a:ext cx="1152128" cy="2066528"/>
            <a:chOff x="755576" y="2586608"/>
            <a:chExt cx="1152128" cy="2066528"/>
          </a:xfrm>
        </p:grpSpPr>
        <p:grpSp>
          <p:nvGrpSpPr>
            <p:cNvPr id="315" name="Group 28">
              <a:extLst>
                <a:ext uri="{FF2B5EF4-FFF2-40B4-BE49-F238E27FC236}">
                  <a16:creationId xmlns:a16="http://schemas.microsoft.com/office/drawing/2014/main" id="{53290D3C-7BF4-47DC-9427-D834EBA43B0E}"/>
                </a:ext>
              </a:extLst>
            </p:cNvPr>
            <p:cNvGrpSpPr/>
            <p:nvPr/>
          </p:nvGrpSpPr>
          <p:grpSpPr>
            <a:xfrm>
              <a:off x="755576" y="2586608"/>
              <a:ext cx="1152128" cy="2066528"/>
              <a:chOff x="539552" y="2514600"/>
              <a:chExt cx="1152128" cy="2066528"/>
            </a:xfrm>
          </p:grpSpPr>
          <p:cxnSp>
            <p:nvCxnSpPr>
              <p:cNvPr id="317" name="Straight Connector 30">
                <a:extLst>
                  <a:ext uri="{FF2B5EF4-FFF2-40B4-BE49-F238E27FC236}">
                    <a16:creationId xmlns:a16="http://schemas.microsoft.com/office/drawing/2014/main" id="{67CA3B89-6254-4F2F-8496-4B4ABBAA5477}"/>
                  </a:ext>
                </a:extLst>
              </p:cNvPr>
              <p:cNvCxnSpPr/>
              <p:nvPr/>
            </p:nvCxnSpPr>
            <p:spPr>
              <a:xfrm>
                <a:off x="1115616" y="3429000"/>
                <a:ext cx="0" cy="1152128"/>
              </a:xfrm>
              <a:prstGeom prst="line">
                <a:avLst/>
              </a:prstGeom>
              <a:ln w="38100">
                <a:solidFill>
                  <a:schemeClr val="accent3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Oval 31">
                <a:extLst>
                  <a:ext uri="{FF2B5EF4-FFF2-40B4-BE49-F238E27FC236}">
                    <a16:creationId xmlns:a16="http://schemas.microsoft.com/office/drawing/2014/main" id="{6754721F-3152-4734-8581-A8ADD121BF53}"/>
                  </a:ext>
                </a:extLst>
              </p:cNvPr>
              <p:cNvSpPr/>
              <p:nvPr/>
            </p:nvSpPr>
            <p:spPr>
              <a:xfrm>
                <a:off x="658416" y="2514600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19" name="Rectangle 32">
                <a:extLst>
                  <a:ext uri="{FF2B5EF4-FFF2-40B4-BE49-F238E27FC236}">
                    <a16:creationId xmlns:a16="http://schemas.microsoft.com/office/drawing/2014/main" id="{93FD97F9-F1BB-4FCC-854D-770E18E3146D}"/>
                  </a:ext>
                </a:extLst>
              </p:cNvPr>
              <p:cNvSpPr/>
              <p:nvPr/>
            </p:nvSpPr>
            <p:spPr>
              <a:xfrm>
                <a:off x="539552" y="3933056"/>
                <a:ext cx="1152128" cy="45730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C4FC9FD9-E2FC-4C14-B234-34A3EB3DBACC}"/>
                </a:ext>
              </a:extLst>
            </p:cNvPr>
            <p:cNvSpPr txBox="1"/>
            <p:nvPr/>
          </p:nvSpPr>
          <p:spPr>
            <a:xfrm>
              <a:off x="905120" y="4064650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2018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0" name="Group 33">
            <a:extLst>
              <a:ext uri="{FF2B5EF4-FFF2-40B4-BE49-F238E27FC236}">
                <a16:creationId xmlns:a16="http://schemas.microsoft.com/office/drawing/2014/main" id="{2054E921-8DE1-453E-964E-34EDFE51794E}"/>
              </a:ext>
            </a:extLst>
          </p:cNvPr>
          <p:cNvGrpSpPr/>
          <p:nvPr/>
        </p:nvGrpSpPr>
        <p:grpSpPr>
          <a:xfrm>
            <a:off x="10017597" y="2239906"/>
            <a:ext cx="1152128" cy="2066528"/>
            <a:chOff x="755576" y="2586608"/>
            <a:chExt cx="1152128" cy="2066528"/>
          </a:xfrm>
        </p:grpSpPr>
        <p:grpSp>
          <p:nvGrpSpPr>
            <p:cNvPr id="321" name="Group 34">
              <a:extLst>
                <a:ext uri="{FF2B5EF4-FFF2-40B4-BE49-F238E27FC236}">
                  <a16:creationId xmlns:a16="http://schemas.microsoft.com/office/drawing/2014/main" id="{D74C0D22-6FE6-477A-8BFD-BE5CA96FF2AA}"/>
                </a:ext>
              </a:extLst>
            </p:cNvPr>
            <p:cNvGrpSpPr/>
            <p:nvPr/>
          </p:nvGrpSpPr>
          <p:grpSpPr>
            <a:xfrm>
              <a:off x="755576" y="2586608"/>
              <a:ext cx="1152128" cy="2066528"/>
              <a:chOff x="539552" y="2514600"/>
              <a:chExt cx="1152128" cy="2066528"/>
            </a:xfrm>
          </p:grpSpPr>
          <p:cxnSp>
            <p:nvCxnSpPr>
              <p:cNvPr id="323" name="Straight Connector 36">
                <a:extLst>
                  <a:ext uri="{FF2B5EF4-FFF2-40B4-BE49-F238E27FC236}">
                    <a16:creationId xmlns:a16="http://schemas.microsoft.com/office/drawing/2014/main" id="{8B4AE255-6B7C-40AA-9338-009D31BCB3BF}"/>
                  </a:ext>
                </a:extLst>
              </p:cNvPr>
              <p:cNvCxnSpPr/>
              <p:nvPr/>
            </p:nvCxnSpPr>
            <p:spPr>
              <a:xfrm>
                <a:off x="1115616" y="3429000"/>
                <a:ext cx="0" cy="1152128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4" name="Oval 37">
                <a:extLst>
                  <a:ext uri="{FF2B5EF4-FFF2-40B4-BE49-F238E27FC236}">
                    <a16:creationId xmlns:a16="http://schemas.microsoft.com/office/drawing/2014/main" id="{36C5574C-878C-418C-82B2-7DA0A397B384}"/>
                  </a:ext>
                </a:extLst>
              </p:cNvPr>
              <p:cNvSpPr/>
              <p:nvPr/>
            </p:nvSpPr>
            <p:spPr>
              <a:xfrm>
                <a:off x="658416" y="2514600"/>
                <a:ext cx="914400" cy="914400"/>
              </a:xfrm>
              <a:prstGeom prst="ellipse">
                <a:avLst/>
              </a:prstGeom>
              <a:solidFill>
                <a:schemeClr val="accent4"/>
              </a:solidFill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25" name="Rectangle 38">
                <a:extLst>
                  <a:ext uri="{FF2B5EF4-FFF2-40B4-BE49-F238E27FC236}">
                    <a16:creationId xmlns:a16="http://schemas.microsoft.com/office/drawing/2014/main" id="{9AA6C527-98F1-481E-AFE4-D2B7E466F15C}"/>
                  </a:ext>
                </a:extLst>
              </p:cNvPr>
              <p:cNvSpPr/>
              <p:nvPr/>
            </p:nvSpPr>
            <p:spPr>
              <a:xfrm>
                <a:off x="539552" y="3933056"/>
                <a:ext cx="1152128" cy="457309"/>
              </a:xfrm>
              <a:prstGeom prst="rect">
                <a:avLst/>
              </a:prstGeom>
              <a:solidFill>
                <a:schemeClr val="accent4"/>
              </a:solidFill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635BC5F3-56D3-43F7-82A9-7C4B28F4D0C6}"/>
                </a:ext>
              </a:extLst>
            </p:cNvPr>
            <p:cNvSpPr txBox="1"/>
            <p:nvPr/>
          </p:nvSpPr>
          <p:spPr>
            <a:xfrm>
              <a:off x="905120" y="4064650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2019</a:t>
              </a:r>
              <a:endParaRPr lang="ko-KR" altLang="en-US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6" name="Group 39">
            <a:extLst>
              <a:ext uri="{FF2B5EF4-FFF2-40B4-BE49-F238E27FC236}">
                <a16:creationId xmlns:a16="http://schemas.microsoft.com/office/drawing/2014/main" id="{D46D26FF-A7CC-46EA-9BBE-494E1F753FF5}"/>
              </a:ext>
            </a:extLst>
          </p:cNvPr>
          <p:cNvGrpSpPr/>
          <p:nvPr/>
        </p:nvGrpSpPr>
        <p:grpSpPr>
          <a:xfrm>
            <a:off x="911046" y="4450451"/>
            <a:ext cx="1462512" cy="1444325"/>
            <a:chOff x="2079598" y="4257726"/>
            <a:chExt cx="2262901" cy="1444325"/>
          </a:xfrm>
        </p:grpSpPr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E9F33428-88C6-4DFA-BD12-27CBE0189667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F76ACC68-6CDE-469D-B05F-95B83E31A166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9" name="Group 42">
            <a:extLst>
              <a:ext uri="{FF2B5EF4-FFF2-40B4-BE49-F238E27FC236}">
                <a16:creationId xmlns:a16="http://schemas.microsoft.com/office/drawing/2014/main" id="{F627AF5F-0C5C-4E55-8649-33CFFF568D70}"/>
              </a:ext>
            </a:extLst>
          </p:cNvPr>
          <p:cNvGrpSpPr/>
          <p:nvPr/>
        </p:nvGrpSpPr>
        <p:grpSpPr>
          <a:xfrm>
            <a:off x="3148886" y="4450451"/>
            <a:ext cx="1462512" cy="1444325"/>
            <a:chOff x="2079598" y="4257726"/>
            <a:chExt cx="2262901" cy="144432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D18FA660-5BCA-4DD1-A3D9-18CC881B3511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71E35BBB-CCA2-41B7-BA93-B73104B2039C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2" name="Group 45">
            <a:extLst>
              <a:ext uri="{FF2B5EF4-FFF2-40B4-BE49-F238E27FC236}">
                <a16:creationId xmlns:a16="http://schemas.microsoft.com/office/drawing/2014/main" id="{8E2DC7BC-F8A6-41FA-8815-EFFD784A09A3}"/>
              </a:ext>
            </a:extLst>
          </p:cNvPr>
          <p:cNvGrpSpPr/>
          <p:nvPr/>
        </p:nvGrpSpPr>
        <p:grpSpPr>
          <a:xfrm>
            <a:off x="5386726" y="4450451"/>
            <a:ext cx="1462512" cy="1444325"/>
            <a:chOff x="2079598" y="4257726"/>
            <a:chExt cx="2262901" cy="1444325"/>
          </a:xfrm>
        </p:grpSpPr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1F7CA730-61F3-4ACF-888F-A2BF7A69F6CB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05837BFF-D0B3-4220-8F6A-C5632CDE6BE4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5" name="Group 48">
            <a:extLst>
              <a:ext uri="{FF2B5EF4-FFF2-40B4-BE49-F238E27FC236}">
                <a16:creationId xmlns:a16="http://schemas.microsoft.com/office/drawing/2014/main" id="{46AC3363-9944-474E-AAE6-36594BCC4D8B}"/>
              </a:ext>
            </a:extLst>
          </p:cNvPr>
          <p:cNvGrpSpPr/>
          <p:nvPr/>
        </p:nvGrpSpPr>
        <p:grpSpPr>
          <a:xfrm>
            <a:off x="7624566" y="4450451"/>
            <a:ext cx="1462512" cy="1444325"/>
            <a:chOff x="2079598" y="4257726"/>
            <a:chExt cx="2262901" cy="1444325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B8181C4C-0B63-491A-AD3C-37C53479D947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70D39E1A-229A-4D8A-A8B0-C95F7DA51709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8" name="Group 51">
            <a:extLst>
              <a:ext uri="{FF2B5EF4-FFF2-40B4-BE49-F238E27FC236}">
                <a16:creationId xmlns:a16="http://schemas.microsoft.com/office/drawing/2014/main" id="{332E2621-D274-4CEF-84FD-2AA356617C7D}"/>
              </a:ext>
            </a:extLst>
          </p:cNvPr>
          <p:cNvGrpSpPr/>
          <p:nvPr/>
        </p:nvGrpSpPr>
        <p:grpSpPr>
          <a:xfrm>
            <a:off x="9862405" y="4450451"/>
            <a:ext cx="1462512" cy="1444325"/>
            <a:chOff x="2079598" y="4257726"/>
            <a:chExt cx="2262901" cy="1444325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F9ED8089-F848-490C-8167-AED1D1494905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D2DC323-6442-4D5A-9F9A-1B40E2470A3A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1" name="Isosceles Triangle 51">
            <a:extLst>
              <a:ext uri="{FF2B5EF4-FFF2-40B4-BE49-F238E27FC236}">
                <a16:creationId xmlns:a16="http://schemas.microsoft.com/office/drawing/2014/main" id="{522B4B63-A7CD-46F8-8963-B498549713DB}"/>
              </a:ext>
            </a:extLst>
          </p:cNvPr>
          <p:cNvSpPr/>
          <p:nvPr/>
        </p:nvSpPr>
        <p:spPr>
          <a:xfrm>
            <a:off x="1451725" y="2564527"/>
            <a:ext cx="381154" cy="27950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2" name="Rectangle 9">
            <a:extLst>
              <a:ext uri="{FF2B5EF4-FFF2-40B4-BE49-F238E27FC236}">
                <a16:creationId xmlns:a16="http://schemas.microsoft.com/office/drawing/2014/main" id="{72DEF094-8A03-4ED4-BF93-7EDE5D8CC281}"/>
              </a:ext>
            </a:extLst>
          </p:cNvPr>
          <p:cNvSpPr/>
          <p:nvPr/>
        </p:nvSpPr>
        <p:spPr>
          <a:xfrm>
            <a:off x="3691612" y="2527798"/>
            <a:ext cx="377059" cy="35296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3" name="Rounded Rectangle 27">
            <a:extLst>
              <a:ext uri="{FF2B5EF4-FFF2-40B4-BE49-F238E27FC236}">
                <a16:creationId xmlns:a16="http://schemas.microsoft.com/office/drawing/2014/main" id="{02E19F77-2102-4C7A-965C-0FD092C37C21}"/>
              </a:ext>
            </a:extLst>
          </p:cNvPr>
          <p:cNvSpPr/>
          <p:nvPr/>
        </p:nvSpPr>
        <p:spPr>
          <a:xfrm>
            <a:off x="10395442" y="2539511"/>
            <a:ext cx="396438" cy="30451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4" name="Rectangle 16">
            <a:extLst>
              <a:ext uri="{FF2B5EF4-FFF2-40B4-BE49-F238E27FC236}">
                <a16:creationId xmlns:a16="http://schemas.microsoft.com/office/drawing/2014/main" id="{581B9614-04B3-4F32-AD3A-269FADFBAAF6}"/>
              </a:ext>
            </a:extLst>
          </p:cNvPr>
          <p:cNvSpPr/>
          <p:nvPr/>
        </p:nvSpPr>
        <p:spPr>
          <a:xfrm>
            <a:off x="8130295" y="2571143"/>
            <a:ext cx="451054" cy="29643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5" name="Rectangle 23">
            <a:extLst>
              <a:ext uri="{FF2B5EF4-FFF2-40B4-BE49-F238E27FC236}">
                <a16:creationId xmlns:a16="http://schemas.microsoft.com/office/drawing/2014/main" id="{E90C0FA9-4B4B-4BB2-844D-4621E566B8D3}"/>
              </a:ext>
            </a:extLst>
          </p:cNvPr>
          <p:cNvSpPr/>
          <p:nvPr/>
        </p:nvSpPr>
        <p:spPr>
          <a:xfrm>
            <a:off x="5854506" y="2516938"/>
            <a:ext cx="556014" cy="358330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2018-04-19T04:33:47Z</dcterms:modified>
</cp:coreProperties>
</file>