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" name="Group 54">
            <a:extLst>
              <a:ext uri="{FF2B5EF4-FFF2-40B4-BE49-F238E27FC236}">
                <a16:creationId xmlns:a16="http://schemas.microsoft.com/office/drawing/2014/main" id="{0B4498F8-23EE-4042-9D4C-373E25CAB0D5}"/>
              </a:ext>
            </a:extLst>
          </p:cNvPr>
          <p:cNvGrpSpPr/>
          <p:nvPr/>
        </p:nvGrpSpPr>
        <p:grpSpPr>
          <a:xfrm flipH="1">
            <a:off x="4553402" y="2427100"/>
            <a:ext cx="1550380" cy="3001942"/>
            <a:chOff x="4276111" y="2364368"/>
            <a:chExt cx="2269298" cy="3001942"/>
          </a:xfrm>
        </p:grpSpPr>
        <p:cxnSp>
          <p:nvCxnSpPr>
            <p:cNvPr id="48" name="Straight Connector 78">
              <a:extLst>
                <a:ext uri="{FF2B5EF4-FFF2-40B4-BE49-F238E27FC236}">
                  <a16:creationId xmlns:a16="http://schemas.microsoft.com/office/drawing/2014/main" id="{E9A1F738-19A7-4A30-B6E9-69024352F3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87500" y="2364368"/>
              <a:ext cx="2257909" cy="154859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79">
              <a:extLst>
                <a:ext uri="{FF2B5EF4-FFF2-40B4-BE49-F238E27FC236}">
                  <a16:creationId xmlns:a16="http://schemas.microsoft.com/office/drawing/2014/main" id="{0EFC032D-A062-4C98-999B-CC609DB90A21}"/>
                </a:ext>
              </a:extLst>
            </p:cNvPr>
            <p:cNvCxnSpPr>
              <a:cxnSpLocks/>
            </p:cNvCxnSpPr>
            <p:nvPr/>
          </p:nvCxnSpPr>
          <p:spPr>
            <a:xfrm>
              <a:off x="4276111" y="3912962"/>
              <a:ext cx="2267808" cy="162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80">
              <a:extLst>
                <a:ext uri="{FF2B5EF4-FFF2-40B4-BE49-F238E27FC236}">
                  <a16:creationId xmlns:a16="http://schemas.microsoft.com/office/drawing/2014/main" id="{5DBD4B73-6086-4EAE-B7AE-7F9CD0BB88C8}"/>
                </a:ext>
              </a:extLst>
            </p:cNvPr>
            <p:cNvCxnSpPr>
              <a:cxnSpLocks/>
            </p:cNvCxnSpPr>
            <p:nvPr/>
          </p:nvCxnSpPr>
          <p:spPr>
            <a:xfrm>
              <a:off x="4276111" y="3912962"/>
              <a:ext cx="2217189" cy="145334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4">
            <a:extLst>
              <a:ext uri="{FF2B5EF4-FFF2-40B4-BE49-F238E27FC236}">
                <a16:creationId xmlns:a16="http://schemas.microsoft.com/office/drawing/2014/main" id="{49F4E4D4-69FF-4E55-8DB6-B01179ADC399}"/>
              </a:ext>
            </a:extLst>
          </p:cNvPr>
          <p:cNvGrpSpPr/>
          <p:nvPr/>
        </p:nvGrpSpPr>
        <p:grpSpPr>
          <a:xfrm>
            <a:off x="6113582" y="2427100"/>
            <a:ext cx="1550380" cy="3001942"/>
            <a:chOff x="4276111" y="2364368"/>
            <a:chExt cx="2269298" cy="3001942"/>
          </a:xfrm>
        </p:grpSpPr>
        <p:cxnSp>
          <p:nvCxnSpPr>
            <p:cNvPr id="52" name="Straight Connector 78">
              <a:extLst>
                <a:ext uri="{FF2B5EF4-FFF2-40B4-BE49-F238E27FC236}">
                  <a16:creationId xmlns:a16="http://schemas.microsoft.com/office/drawing/2014/main" id="{908440AD-909D-48C1-A2AD-D36A870522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87500" y="2364368"/>
              <a:ext cx="2257909" cy="154859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79">
              <a:extLst>
                <a:ext uri="{FF2B5EF4-FFF2-40B4-BE49-F238E27FC236}">
                  <a16:creationId xmlns:a16="http://schemas.microsoft.com/office/drawing/2014/main" id="{7233DAA8-A9AC-4C73-A4E8-1A4A2B7B64AE}"/>
                </a:ext>
              </a:extLst>
            </p:cNvPr>
            <p:cNvCxnSpPr>
              <a:cxnSpLocks/>
            </p:cNvCxnSpPr>
            <p:nvPr/>
          </p:nvCxnSpPr>
          <p:spPr>
            <a:xfrm>
              <a:off x="4276111" y="3912962"/>
              <a:ext cx="2267808" cy="162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80">
              <a:extLst>
                <a:ext uri="{FF2B5EF4-FFF2-40B4-BE49-F238E27FC236}">
                  <a16:creationId xmlns:a16="http://schemas.microsoft.com/office/drawing/2014/main" id="{EC9A8CCB-DD86-4B30-8225-FA1A045925FC}"/>
                </a:ext>
              </a:extLst>
            </p:cNvPr>
            <p:cNvCxnSpPr>
              <a:cxnSpLocks/>
            </p:cNvCxnSpPr>
            <p:nvPr/>
          </p:nvCxnSpPr>
          <p:spPr>
            <a:xfrm>
              <a:off x="4276111" y="3912962"/>
              <a:ext cx="2217189" cy="145334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Picture 2" descr="E:\002-KIMS BUSINESS\007-02-MaxPPT-Contents\150821-edu-School Chalkboard\구름칠판.png">
            <a:extLst>
              <a:ext uri="{FF2B5EF4-FFF2-40B4-BE49-F238E27FC236}">
                <a16:creationId xmlns:a16="http://schemas.microsoft.com/office/drawing/2014/main" id="{0AD1048E-96B9-4951-A012-A662000D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28" y="3352244"/>
            <a:ext cx="1927144" cy="151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58FF925-EF12-4255-BD68-052A2D315442}"/>
              </a:ext>
            </a:extLst>
          </p:cNvPr>
          <p:cNvSpPr txBox="1"/>
          <p:nvPr/>
        </p:nvSpPr>
        <p:spPr>
          <a:xfrm>
            <a:off x="5287391" y="3821516"/>
            <a:ext cx="1632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59" name="Oval 81">
            <a:extLst>
              <a:ext uri="{FF2B5EF4-FFF2-40B4-BE49-F238E27FC236}">
                <a16:creationId xmlns:a16="http://schemas.microsoft.com/office/drawing/2014/main" id="{56C53778-BBEE-4D89-9225-91A58CB19121}"/>
              </a:ext>
            </a:extLst>
          </p:cNvPr>
          <p:cNvSpPr/>
          <p:nvPr/>
        </p:nvSpPr>
        <p:spPr>
          <a:xfrm>
            <a:off x="7750062" y="1978215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0" name="Group 82">
            <a:extLst>
              <a:ext uri="{FF2B5EF4-FFF2-40B4-BE49-F238E27FC236}">
                <a16:creationId xmlns:a16="http://schemas.microsoft.com/office/drawing/2014/main" id="{E62A2E15-AB5F-48AF-A307-F92DA75AAC29}"/>
              </a:ext>
            </a:extLst>
          </p:cNvPr>
          <p:cNvGrpSpPr/>
          <p:nvPr/>
        </p:nvGrpSpPr>
        <p:grpSpPr>
          <a:xfrm>
            <a:off x="8637333" y="1899834"/>
            <a:ext cx="2757497" cy="850432"/>
            <a:chOff x="2219009" y="2204864"/>
            <a:chExt cx="781194" cy="85043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1A8D16-B94C-42E8-A631-A573FFEFBD6D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E50BB7E-034D-48BB-9512-BBE02E2A6DBE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" name="Oval 91">
            <a:extLst>
              <a:ext uri="{FF2B5EF4-FFF2-40B4-BE49-F238E27FC236}">
                <a16:creationId xmlns:a16="http://schemas.microsoft.com/office/drawing/2014/main" id="{FFC84C58-4252-4B38-BA8F-AD9EB1EB6964}"/>
              </a:ext>
            </a:extLst>
          </p:cNvPr>
          <p:cNvSpPr/>
          <p:nvPr/>
        </p:nvSpPr>
        <p:spPr>
          <a:xfrm>
            <a:off x="7750062" y="5277065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4" name="Group 92">
            <a:extLst>
              <a:ext uri="{FF2B5EF4-FFF2-40B4-BE49-F238E27FC236}">
                <a16:creationId xmlns:a16="http://schemas.microsoft.com/office/drawing/2014/main" id="{24BD6712-8765-4E3E-80AB-B4EF880B3D91}"/>
              </a:ext>
            </a:extLst>
          </p:cNvPr>
          <p:cNvGrpSpPr/>
          <p:nvPr/>
        </p:nvGrpSpPr>
        <p:grpSpPr>
          <a:xfrm>
            <a:off x="8637333" y="5198684"/>
            <a:ext cx="2757497" cy="850432"/>
            <a:chOff x="2219009" y="2204864"/>
            <a:chExt cx="781194" cy="85043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73CF77E-80D9-434F-A78F-B1082D787791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B5A7D0E-37CF-4861-BC99-AD5153189A46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7" name="Oval 97">
            <a:extLst>
              <a:ext uri="{FF2B5EF4-FFF2-40B4-BE49-F238E27FC236}">
                <a16:creationId xmlns:a16="http://schemas.microsoft.com/office/drawing/2014/main" id="{4523799F-3B61-4783-9B4A-F520B7BF8419}"/>
              </a:ext>
            </a:extLst>
          </p:cNvPr>
          <p:cNvSpPr/>
          <p:nvPr/>
        </p:nvSpPr>
        <p:spPr>
          <a:xfrm>
            <a:off x="3732004" y="1978215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8" name="Group 98">
            <a:extLst>
              <a:ext uri="{FF2B5EF4-FFF2-40B4-BE49-F238E27FC236}">
                <a16:creationId xmlns:a16="http://schemas.microsoft.com/office/drawing/2014/main" id="{C3E240B5-EAA7-4B30-AB7B-71BBF85AACA9}"/>
              </a:ext>
            </a:extLst>
          </p:cNvPr>
          <p:cNvGrpSpPr/>
          <p:nvPr/>
        </p:nvGrpSpPr>
        <p:grpSpPr>
          <a:xfrm>
            <a:off x="589084" y="1899834"/>
            <a:ext cx="2983166" cy="850432"/>
            <a:chOff x="2219009" y="2204864"/>
            <a:chExt cx="781194" cy="85043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E82C486-7A3C-4D48-9A1A-B7DF483E33B3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2AF8BDF-688D-41B0-BA28-86BB93ED13A2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1" name="Oval 107">
            <a:extLst>
              <a:ext uri="{FF2B5EF4-FFF2-40B4-BE49-F238E27FC236}">
                <a16:creationId xmlns:a16="http://schemas.microsoft.com/office/drawing/2014/main" id="{3242C258-4214-4A1E-BA7F-E3A041C8CAC2}"/>
              </a:ext>
            </a:extLst>
          </p:cNvPr>
          <p:cNvSpPr/>
          <p:nvPr/>
        </p:nvSpPr>
        <p:spPr>
          <a:xfrm>
            <a:off x="3732004" y="5277065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2" name="Group 108">
            <a:extLst>
              <a:ext uri="{FF2B5EF4-FFF2-40B4-BE49-F238E27FC236}">
                <a16:creationId xmlns:a16="http://schemas.microsoft.com/office/drawing/2014/main" id="{9BE84D2B-46E6-4E5A-A94C-658DD09194AC}"/>
              </a:ext>
            </a:extLst>
          </p:cNvPr>
          <p:cNvGrpSpPr/>
          <p:nvPr/>
        </p:nvGrpSpPr>
        <p:grpSpPr>
          <a:xfrm>
            <a:off x="589084" y="5198684"/>
            <a:ext cx="2983166" cy="850432"/>
            <a:chOff x="2219009" y="2204864"/>
            <a:chExt cx="781194" cy="85043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AB663F1-F237-4EB5-8FDE-72E112BA523C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8E747DE-EDFF-446B-9B7A-B990E67DDC82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5" name="Oval 86">
            <a:extLst>
              <a:ext uri="{FF2B5EF4-FFF2-40B4-BE49-F238E27FC236}">
                <a16:creationId xmlns:a16="http://schemas.microsoft.com/office/drawing/2014/main" id="{83CD1F04-F3D9-475E-A9DC-80074E1F9A6B}"/>
              </a:ext>
            </a:extLst>
          </p:cNvPr>
          <p:cNvSpPr/>
          <p:nvPr/>
        </p:nvSpPr>
        <p:spPr>
          <a:xfrm>
            <a:off x="7750062" y="3627640"/>
            <a:ext cx="720080" cy="7200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Group 87">
            <a:extLst>
              <a:ext uri="{FF2B5EF4-FFF2-40B4-BE49-F238E27FC236}">
                <a16:creationId xmlns:a16="http://schemas.microsoft.com/office/drawing/2014/main" id="{3D71384A-304B-4E90-BD27-5D836E82C12F}"/>
              </a:ext>
            </a:extLst>
          </p:cNvPr>
          <p:cNvGrpSpPr/>
          <p:nvPr/>
        </p:nvGrpSpPr>
        <p:grpSpPr>
          <a:xfrm>
            <a:off x="8637333" y="3549259"/>
            <a:ext cx="2757497" cy="850432"/>
            <a:chOff x="2219009" y="2204864"/>
            <a:chExt cx="781194" cy="85043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9F8CBA-BE61-4816-AB15-FB6C3AAD7E37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D9620E9-179B-4E49-89FE-50DE6B826B5F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102">
            <a:extLst>
              <a:ext uri="{FF2B5EF4-FFF2-40B4-BE49-F238E27FC236}">
                <a16:creationId xmlns:a16="http://schemas.microsoft.com/office/drawing/2014/main" id="{D957436F-38FB-4F13-9F6D-1E99F3830444}"/>
              </a:ext>
            </a:extLst>
          </p:cNvPr>
          <p:cNvSpPr/>
          <p:nvPr/>
        </p:nvSpPr>
        <p:spPr>
          <a:xfrm>
            <a:off x="3732004" y="3627640"/>
            <a:ext cx="720080" cy="7200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0" name="Group 103">
            <a:extLst>
              <a:ext uri="{FF2B5EF4-FFF2-40B4-BE49-F238E27FC236}">
                <a16:creationId xmlns:a16="http://schemas.microsoft.com/office/drawing/2014/main" id="{E892304F-D682-4B59-BBA7-0F3A60615159}"/>
              </a:ext>
            </a:extLst>
          </p:cNvPr>
          <p:cNvGrpSpPr/>
          <p:nvPr/>
        </p:nvGrpSpPr>
        <p:grpSpPr>
          <a:xfrm>
            <a:off x="589084" y="3549259"/>
            <a:ext cx="2983166" cy="850432"/>
            <a:chOff x="2219009" y="2204864"/>
            <a:chExt cx="781194" cy="85043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C6B464D-FF1B-4FC2-AC0A-0645026D8571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BA22560-9DE6-4CD6-AE7D-F439D7124C38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3" name="Isosceles Triangle 8">
            <a:extLst>
              <a:ext uri="{FF2B5EF4-FFF2-40B4-BE49-F238E27FC236}">
                <a16:creationId xmlns:a16="http://schemas.microsoft.com/office/drawing/2014/main" id="{3B3809FF-F610-4AD7-8114-59064EC86718}"/>
              </a:ext>
            </a:extLst>
          </p:cNvPr>
          <p:cNvSpPr/>
          <p:nvPr/>
        </p:nvSpPr>
        <p:spPr>
          <a:xfrm rot="16200000">
            <a:off x="7957372" y="5442936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Donut 39">
            <a:extLst>
              <a:ext uri="{FF2B5EF4-FFF2-40B4-BE49-F238E27FC236}">
                <a16:creationId xmlns:a16="http://schemas.microsoft.com/office/drawing/2014/main" id="{57569F27-949A-4D18-B23F-6027835A130F}"/>
              </a:ext>
            </a:extLst>
          </p:cNvPr>
          <p:cNvSpPr/>
          <p:nvPr/>
        </p:nvSpPr>
        <p:spPr>
          <a:xfrm>
            <a:off x="3872086" y="5429042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Rectangle 36">
            <a:extLst>
              <a:ext uri="{FF2B5EF4-FFF2-40B4-BE49-F238E27FC236}">
                <a16:creationId xmlns:a16="http://schemas.microsoft.com/office/drawing/2014/main" id="{0291C5ED-1BA3-4153-B004-655CCD2B5CD9}"/>
              </a:ext>
            </a:extLst>
          </p:cNvPr>
          <p:cNvSpPr/>
          <p:nvPr/>
        </p:nvSpPr>
        <p:spPr>
          <a:xfrm>
            <a:off x="3901033" y="2176833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Chord 15">
            <a:extLst>
              <a:ext uri="{FF2B5EF4-FFF2-40B4-BE49-F238E27FC236}">
                <a16:creationId xmlns:a16="http://schemas.microsoft.com/office/drawing/2014/main" id="{6A4C4281-852E-4CD8-B1A4-9B794F887890}"/>
              </a:ext>
            </a:extLst>
          </p:cNvPr>
          <p:cNvSpPr/>
          <p:nvPr/>
        </p:nvSpPr>
        <p:spPr>
          <a:xfrm>
            <a:off x="3996155" y="3774855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" name="Rectangle 16">
            <a:extLst>
              <a:ext uri="{FF2B5EF4-FFF2-40B4-BE49-F238E27FC236}">
                <a16:creationId xmlns:a16="http://schemas.microsoft.com/office/drawing/2014/main" id="{38BAC354-16AC-4371-A5A5-4E188238D2FB}"/>
              </a:ext>
            </a:extLst>
          </p:cNvPr>
          <p:cNvSpPr/>
          <p:nvPr/>
        </p:nvSpPr>
        <p:spPr>
          <a:xfrm>
            <a:off x="7924201" y="3870273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" name="Oval 21">
            <a:extLst>
              <a:ext uri="{FF2B5EF4-FFF2-40B4-BE49-F238E27FC236}">
                <a16:creationId xmlns:a16="http://schemas.microsoft.com/office/drawing/2014/main" id="{7BD6D826-3744-4E50-BD4C-045B06AE1A9F}"/>
              </a:ext>
            </a:extLst>
          </p:cNvPr>
          <p:cNvSpPr>
            <a:spLocks noChangeAspect="1"/>
          </p:cNvSpPr>
          <p:nvPr/>
        </p:nvSpPr>
        <p:spPr>
          <a:xfrm>
            <a:off x="7921515" y="2145246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136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2018-04-12T01:38:13Z</dcterms:modified>
</cp:coreProperties>
</file>