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20" name="Freeform 3">
            <a:extLst>
              <a:ext uri="{FF2B5EF4-FFF2-40B4-BE49-F238E27FC236}">
                <a16:creationId xmlns:a16="http://schemas.microsoft.com/office/drawing/2014/main" id="{DC419CD9-6C12-4C35-AE9F-E7CB93B4A213}"/>
              </a:ext>
            </a:extLst>
          </p:cNvPr>
          <p:cNvSpPr/>
          <p:nvPr/>
        </p:nvSpPr>
        <p:spPr>
          <a:xfrm>
            <a:off x="3525715" y="2379349"/>
            <a:ext cx="6881446" cy="3245198"/>
          </a:xfrm>
          <a:custGeom>
            <a:avLst/>
            <a:gdLst>
              <a:gd name="connsiteX0" fmla="*/ 1719943 w 5105400"/>
              <a:gd name="connsiteY0" fmla="*/ 3341914 h 3341914"/>
              <a:gd name="connsiteX1" fmla="*/ 0 w 5105400"/>
              <a:gd name="connsiteY1" fmla="*/ 1872343 h 3341914"/>
              <a:gd name="connsiteX2" fmla="*/ 1654629 w 5105400"/>
              <a:gd name="connsiteY2" fmla="*/ 0 h 3341914"/>
              <a:gd name="connsiteX3" fmla="*/ 3581400 w 5105400"/>
              <a:gd name="connsiteY3" fmla="*/ 1654628 h 3341914"/>
              <a:gd name="connsiteX4" fmla="*/ 5105400 w 5105400"/>
              <a:gd name="connsiteY4" fmla="*/ 152400 h 3341914"/>
              <a:gd name="connsiteX5" fmla="*/ 5105400 w 5105400"/>
              <a:gd name="connsiteY5" fmla="*/ 152400 h 3341914"/>
              <a:gd name="connsiteX0" fmla="*/ 1684774 w 5105400"/>
              <a:gd name="connsiteY0" fmla="*/ 3297952 h 3297952"/>
              <a:gd name="connsiteX1" fmla="*/ 0 w 5105400"/>
              <a:gd name="connsiteY1" fmla="*/ 1872343 h 3297952"/>
              <a:gd name="connsiteX2" fmla="*/ 1654629 w 5105400"/>
              <a:gd name="connsiteY2" fmla="*/ 0 h 3297952"/>
              <a:gd name="connsiteX3" fmla="*/ 3581400 w 5105400"/>
              <a:gd name="connsiteY3" fmla="*/ 1654628 h 3297952"/>
              <a:gd name="connsiteX4" fmla="*/ 5105400 w 5105400"/>
              <a:gd name="connsiteY4" fmla="*/ 152400 h 3297952"/>
              <a:gd name="connsiteX5" fmla="*/ 5105400 w 5105400"/>
              <a:gd name="connsiteY5" fmla="*/ 152400 h 3297952"/>
              <a:gd name="connsiteX0" fmla="*/ 2247481 w 5668107"/>
              <a:gd name="connsiteY0" fmla="*/ 3297952 h 3297952"/>
              <a:gd name="connsiteX1" fmla="*/ 0 w 5668107"/>
              <a:gd name="connsiteY1" fmla="*/ 1881135 h 3297952"/>
              <a:gd name="connsiteX2" fmla="*/ 2217336 w 5668107"/>
              <a:gd name="connsiteY2" fmla="*/ 0 h 3297952"/>
              <a:gd name="connsiteX3" fmla="*/ 4144107 w 5668107"/>
              <a:gd name="connsiteY3" fmla="*/ 1654628 h 3297952"/>
              <a:gd name="connsiteX4" fmla="*/ 5668107 w 5668107"/>
              <a:gd name="connsiteY4" fmla="*/ 152400 h 3297952"/>
              <a:gd name="connsiteX5" fmla="*/ 5668107 w 5668107"/>
              <a:gd name="connsiteY5" fmla="*/ 152400 h 3297952"/>
              <a:gd name="connsiteX0" fmla="*/ 2247481 w 5668107"/>
              <a:gd name="connsiteY0" fmla="*/ 3297952 h 3297952"/>
              <a:gd name="connsiteX1" fmla="*/ 0 w 5668107"/>
              <a:gd name="connsiteY1" fmla="*/ 1881135 h 3297952"/>
              <a:gd name="connsiteX2" fmla="*/ 2217336 w 5668107"/>
              <a:gd name="connsiteY2" fmla="*/ 0 h 3297952"/>
              <a:gd name="connsiteX3" fmla="*/ 4504591 w 5668107"/>
              <a:gd name="connsiteY3" fmla="*/ 1672213 h 3297952"/>
              <a:gd name="connsiteX4" fmla="*/ 5668107 w 5668107"/>
              <a:gd name="connsiteY4" fmla="*/ 152400 h 3297952"/>
              <a:gd name="connsiteX5" fmla="*/ 5668107 w 5668107"/>
              <a:gd name="connsiteY5" fmla="*/ 152400 h 3297952"/>
              <a:gd name="connsiteX0" fmla="*/ 2247481 w 5668107"/>
              <a:gd name="connsiteY0" fmla="*/ 3166067 h 3166067"/>
              <a:gd name="connsiteX1" fmla="*/ 0 w 5668107"/>
              <a:gd name="connsiteY1" fmla="*/ 1749250 h 3166067"/>
              <a:gd name="connsiteX2" fmla="*/ 2305259 w 5668107"/>
              <a:gd name="connsiteY2" fmla="*/ 0 h 3166067"/>
              <a:gd name="connsiteX3" fmla="*/ 4504591 w 5668107"/>
              <a:gd name="connsiteY3" fmla="*/ 1540328 h 3166067"/>
              <a:gd name="connsiteX4" fmla="*/ 5668107 w 5668107"/>
              <a:gd name="connsiteY4" fmla="*/ 20515 h 3166067"/>
              <a:gd name="connsiteX5" fmla="*/ 5668107 w 5668107"/>
              <a:gd name="connsiteY5" fmla="*/ 20515 h 3166067"/>
              <a:gd name="connsiteX0" fmla="*/ 2247481 w 6942991"/>
              <a:gd name="connsiteY0" fmla="*/ 3166067 h 3166067"/>
              <a:gd name="connsiteX1" fmla="*/ 0 w 6942991"/>
              <a:gd name="connsiteY1" fmla="*/ 1749250 h 3166067"/>
              <a:gd name="connsiteX2" fmla="*/ 2305259 w 6942991"/>
              <a:gd name="connsiteY2" fmla="*/ 0 h 3166067"/>
              <a:gd name="connsiteX3" fmla="*/ 4504591 w 6942991"/>
              <a:gd name="connsiteY3" fmla="*/ 1540328 h 3166067"/>
              <a:gd name="connsiteX4" fmla="*/ 5668107 w 6942991"/>
              <a:gd name="connsiteY4" fmla="*/ 20515 h 3166067"/>
              <a:gd name="connsiteX5" fmla="*/ 6942991 w 6942991"/>
              <a:gd name="connsiteY5" fmla="*/ 20515 h 3166067"/>
              <a:gd name="connsiteX0" fmla="*/ 2247481 w 5668107"/>
              <a:gd name="connsiteY0" fmla="*/ 3166067 h 3166067"/>
              <a:gd name="connsiteX1" fmla="*/ 0 w 5668107"/>
              <a:gd name="connsiteY1" fmla="*/ 1749250 h 3166067"/>
              <a:gd name="connsiteX2" fmla="*/ 2305259 w 5668107"/>
              <a:gd name="connsiteY2" fmla="*/ 0 h 3166067"/>
              <a:gd name="connsiteX3" fmla="*/ 4504591 w 5668107"/>
              <a:gd name="connsiteY3" fmla="*/ 1540328 h 3166067"/>
              <a:gd name="connsiteX4" fmla="*/ 5668107 w 5668107"/>
              <a:gd name="connsiteY4" fmla="*/ 20515 h 3166067"/>
              <a:gd name="connsiteX0" fmla="*/ 2247481 w 6855069"/>
              <a:gd name="connsiteY0" fmla="*/ 3166067 h 3166067"/>
              <a:gd name="connsiteX1" fmla="*/ 0 w 6855069"/>
              <a:gd name="connsiteY1" fmla="*/ 1749250 h 3166067"/>
              <a:gd name="connsiteX2" fmla="*/ 2305259 w 6855069"/>
              <a:gd name="connsiteY2" fmla="*/ 0 h 3166067"/>
              <a:gd name="connsiteX3" fmla="*/ 4504591 w 6855069"/>
              <a:gd name="connsiteY3" fmla="*/ 1540328 h 3166067"/>
              <a:gd name="connsiteX4" fmla="*/ 6855069 w 6855069"/>
              <a:gd name="connsiteY4" fmla="*/ 11723 h 3166067"/>
              <a:gd name="connsiteX0" fmla="*/ 2247481 w 6855069"/>
              <a:gd name="connsiteY0" fmla="*/ 3166067 h 3166067"/>
              <a:gd name="connsiteX1" fmla="*/ 0 w 6855069"/>
              <a:gd name="connsiteY1" fmla="*/ 1749250 h 3166067"/>
              <a:gd name="connsiteX2" fmla="*/ 2270089 w 6855069"/>
              <a:gd name="connsiteY2" fmla="*/ 0 h 3166067"/>
              <a:gd name="connsiteX3" fmla="*/ 4504591 w 6855069"/>
              <a:gd name="connsiteY3" fmla="*/ 1540328 h 3166067"/>
              <a:gd name="connsiteX4" fmla="*/ 6855069 w 6855069"/>
              <a:gd name="connsiteY4" fmla="*/ 11723 h 3166067"/>
              <a:gd name="connsiteX0" fmla="*/ 2247481 w 6855069"/>
              <a:gd name="connsiteY0" fmla="*/ 3166067 h 3166067"/>
              <a:gd name="connsiteX1" fmla="*/ 0 w 6855069"/>
              <a:gd name="connsiteY1" fmla="*/ 1749250 h 3166067"/>
              <a:gd name="connsiteX2" fmla="*/ 2270089 w 6855069"/>
              <a:gd name="connsiteY2" fmla="*/ 0 h 3166067"/>
              <a:gd name="connsiteX3" fmla="*/ 4557345 w 6855069"/>
              <a:gd name="connsiteY3" fmla="*/ 1637043 h 3166067"/>
              <a:gd name="connsiteX4" fmla="*/ 6855069 w 6855069"/>
              <a:gd name="connsiteY4" fmla="*/ 11723 h 3166067"/>
              <a:gd name="connsiteX0" fmla="*/ 2282650 w 6855069"/>
              <a:gd name="connsiteY0" fmla="*/ 3245198 h 3245198"/>
              <a:gd name="connsiteX1" fmla="*/ 0 w 6855069"/>
              <a:gd name="connsiteY1" fmla="*/ 1749250 h 3245198"/>
              <a:gd name="connsiteX2" fmla="*/ 2270089 w 6855069"/>
              <a:gd name="connsiteY2" fmla="*/ 0 h 3245198"/>
              <a:gd name="connsiteX3" fmla="*/ 4557345 w 6855069"/>
              <a:gd name="connsiteY3" fmla="*/ 1637043 h 3245198"/>
              <a:gd name="connsiteX4" fmla="*/ 6855069 w 6855069"/>
              <a:gd name="connsiteY4" fmla="*/ 11723 h 3245198"/>
              <a:gd name="connsiteX0" fmla="*/ 2309027 w 6881446"/>
              <a:gd name="connsiteY0" fmla="*/ 3245198 h 3245198"/>
              <a:gd name="connsiteX1" fmla="*/ 0 w 6881446"/>
              <a:gd name="connsiteY1" fmla="*/ 1617366 h 3245198"/>
              <a:gd name="connsiteX2" fmla="*/ 2296466 w 6881446"/>
              <a:gd name="connsiteY2" fmla="*/ 0 h 3245198"/>
              <a:gd name="connsiteX3" fmla="*/ 4583722 w 6881446"/>
              <a:gd name="connsiteY3" fmla="*/ 1637043 h 3245198"/>
              <a:gd name="connsiteX4" fmla="*/ 6881446 w 6881446"/>
              <a:gd name="connsiteY4" fmla="*/ 11723 h 3245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1446" h="3245198">
                <a:moveTo>
                  <a:pt x="2309027" y="3245198"/>
                </a:moveTo>
                <a:lnTo>
                  <a:pt x="0" y="1617366"/>
                </a:lnTo>
                <a:lnTo>
                  <a:pt x="2296466" y="0"/>
                </a:lnTo>
                <a:lnTo>
                  <a:pt x="4583722" y="1637043"/>
                </a:lnTo>
                <a:lnTo>
                  <a:pt x="6881446" y="11723"/>
                </a:lnTo>
              </a:path>
            </a:pathLst>
          </a:custGeom>
          <a:ln w="349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1" name="Oval 2">
            <a:extLst>
              <a:ext uri="{FF2B5EF4-FFF2-40B4-BE49-F238E27FC236}">
                <a16:creationId xmlns:a16="http://schemas.microsoft.com/office/drawing/2014/main" id="{63F8CFD5-CB18-454C-90D0-85AE82C543B6}"/>
              </a:ext>
            </a:extLst>
          </p:cNvPr>
          <p:cNvSpPr/>
          <p:nvPr/>
        </p:nvSpPr>
        <p:spPr>
          <a:xfrm>
            <a:off x="5458170" y="2018458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2" name="Oval 75">
            <a:extLst>
              <a:ext uri="{FF2B5EF4-FFF2-40B4-BE49-F238E27FC236}">
                <a16:creationId xmlns:a16="http://schemas.microsoft.com/office/drawing/2014/main" id="{F5B019C5-DD0F-45A1-B513-402ED3DE93E8}"/>
              </a:ext>
            </a:extLst>
          </p:cNvPr>
          <p:cNvSpPr/>
          <p:nvPr/>
        </p:nvSpPr>
        <p:spPr>
          <a:xfrm>
            <a:off x="3185581" y="3613612"/>
            <a:ext cx="720000" cy="72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3" name="Oval 76">
            <a:extLst>
              <a:ext uri="{FF2B5EF4-FFF2-40B4-BE49-F238E27FC236}">
                <a16:creationId xmlns:a16="http://schemas.microsoft.com/office/drawing/2014/main" id="{B724995F-2498-4D70-855D-DBCF1ABA9551}"/>
              </a:ext>
            </a:extLst>
          </p:cNvPr>
          <p:cNvSpPr/>
          <p:nvPr/>
        </p:nvSpPr>
        <p:spPr>
          <a:xfrm>
            <a:off x="5458170" y="5190856"/>
            <a:ext cx="720000" cy="720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4" name="Oval 77">
            <a:extLst>
              <a:ext uri="{FF2B5EF4-FFF2-40B4-BE49-F238E27FC236}">
                <a16:creationId xmlns:a16="http://schemas.microsoft.com/office/drawing/2014/main" id="{655006E1-563E-42C4-A348-302DCB7C995A}"/>
              </a:ext>
            </a:extLst>
          </p:cNvPr>
          <p:cNvSpPr/>
          <p:nvPr/>
        </p:nvSpPr>
        <p:spPr>
          <a:xfrm>
            <a:off x="7730759" y="3613612"/>
            <a:ext cx="720000" cy="720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5" name="Oval 78">
            <a:extLst>
              <a:ext uri="{FF2B5EF4-FFF2-40B4-BE49-F238E27FC236}">
                <a16:creationId xmlns:a16="http://schemas.microsoft.com/office/drawing/2014/main" id="{1F4EF2CD-8C3F-4007-9FAA-4AA2BC20F03E}"/>
              </a:ext>
            </a:extLst>
          </p:cNvPr>
          <p:cNvSpPr/>
          <p:nvPr/>
        </p:nvSpPr>
        <p:spPr>
          <a:xfrm>
            <a:off x="10003348" y="1942685"/>
            <a:ext cx="828000" cy="828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6" name="Oval 81">
            <a:extLst>
              <a:ext uri="{FF2B5EF4-FFF2-40B4-BE49-F238E27FC236}">
                <a16:creationId xmlns:a16="http://schemas.microsoft.com/office/drawing/2014/main" id="{019C237F-B7D2-447E-B7EA-91CFE5906357}"/>
              </a:ext>
            </a:extLst>
          </p:cNvPr>
          <p:cNvSpPr/>
          <p:nvPr/>
        </p:nvSpPr>
        <p:spPr>
          <a:xfrm>
            <a:off x="10140425" y="2079762"/>
            <a:ext cx="553846" cy="55384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27" name="Group 6">
            <a:extLst>
              <a:ext uri="{FF2B5EF4-FFF2-40B4-BE49-F238E27FC236}">
                <a16:creationId xmlns:a16="http://schemas.microsoft.com/office/drawing/2014/main" id="{4E5FB9FF-5D49-4DD6-9358-9C59966F849C}"/>
              </a:ext>
            </a:extLst>
          </p:cNvPr>
          <p:cNvGrpSpPr/>
          <p:nvPr/>
        </p:nvGrpSpPr>
        <p:grpSpPr>
          <a:xfrm>
            <a:off x="741706" y="3510174"/>
            <a:ext cx="2326640" cy="1157710"/>
            <a:chOff x="-243332" y="3137575"/>
            <a:chExt cx="2326640" cy="1157710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A04E2339-14E3-4CA6-9D5B-E6B249AB5BD6}"/>
                </a:ext>
              </a:extLst>
            </p:cNvPr>
            <p:cNvSpPr txBox="1"/>
            <p:nvPr/>
          </p:nvSpPr>
          <p:spPr>
            <a:xfrm>
              <a:off x="-243332" y="3163977"/>
              <a:ext cx="1960908" cy="3077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C7D54FCF-30E8-4A83-8BDD-F71546C326D9}"/>
                </a:ext>
              </a:extLst>
            </p:cNvPr>
            <p:cNvSpPr txBox="1"/>
            <p:nvPr/>
          </p:nvSpPr>
          <p:spPr>
            <a:xfrm>
              <a:off x="-237692" y="3464288"/>
              <a:ext cx="2321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0" name="Oval 49">
              <a:extLst>
                <a:ext uri="{FF2B5EF4-FFF2-40B4-BE49-F238E27FC236}">
                  <a16:creationId xmlns:a16="http://schemas.microsoft.com/office/drawing/2014/main" id="{B010A086-E60F-43FD-B229-6C391426B443}"/>
                </a:ext>
              </a:extLst>
            </p:cNvPr>
            <p:cNvSpPr/>
            <p:nvPr/>
          </p:nvSpPr>
          <p:spPr>
            <a:xfrm>
              <a:off x="1723216" y="3137575"/>
              <a:ext cx="359589" cy="36000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ko-KR" altLang="en-US"/>
            </a:p>
          </p:txBody>
        </p: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F715C40C-AEC7-461B-BF73-D1024BA74E84}"/>
                </a:ext>
              </a:extLst>
            </p:cNvPr>
            <p:cNvSpPr txBox="1"/>
            <p:nvPr/>
          </p:nvSpPr>
          <p:spPr>
            <a:xfrm>
              <a:off x="1737207" y="3152454"/>
              <a:ext cx="3349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2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32" name="Group 10">
            <a:extLst>
              <a:ext uri="{FF2B5EF4-FFF2-40B4-BE49-F238E27FC236}">
                <a16:creationId xmlns:a16="http://schemas.microsoft.com/office/drawing/2014/main" id="{29750C46-7C7D-43BA-AD96-7F3C110BE382}"/>
              </a:ext>
            </a:extLst>
          </p:cNvPr>
          <p:cNvGrpSpPr/>
          <p:nvPr/>
        </p:nvGrpSpPr>
        <p:grpSpPr>
          <a:xfrm>
            <a:off x="2795954" y="5114567"/>
            <a:ext cx="2358195" cy="1157710"/>
            <a:chOff x="1292171" y="4653887"/>
            <a:chExt cx="2358195" cy="1157710"/>
          </a:xfrm>
        </p:grpSpPr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8A3611AF-CD87-4BE7-A25A-1D664A7AA28F}"/>
                </a:ext>
              </a:extLst>
            </p:cNvPr>
            <p:cNvSpPr txBox="1"/>
            <p:nvPr/>
          </p:nvSpPr>
          <p:spPr>
            <a:xfrm>
              <a:off x="1292171" y="4680289"/>
              <a:ext cx="1992464" cy="3077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0AF61224-FB19-4DC8-9618-158CFAD7B44C}"/>
                </a:ext>
              </a:extLst>
            </p:cNvPr>
            <p:cNvSpPr txBox="1"/>
            <p:nvPr/>
          </p:nvSpPr>
          <p:spPr>
            <a:xfrm>
              <a:off x="1292171" y="4980600"/>
              <a:ext cx="23581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5" name="Oval 54">
              <a:extLst>
                <a:ext uri="{FF2B5EF4-FFF2-40B4-BE49-F238E27FC236}">
                  <a16:creationId xmlns:a16="http://schemas.microsoft.com/office/drawing/2014/main" id="{6E3F2A34-3A5D-4647-B99B-30581F9EB243}"/>
                </a:ext>
              </a:extLst>
            </p:cNvPr>
            <p:cNvSpPr/>
            <p:nvPr/>
          </p:nvSpPr>
          <p:spPr>
            <a:xfrm>
              <a:off x="3290275" y="4653887"/>
              <a:ext cx="359589" cy="36000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ko-KR" altLang="en-US"/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FEE7529E-093D-49D4-A7F2-579F2FD0B2AC}"/>
                </a:ext>
              </a:extLst>
            </p:cNvPr>
            <p:cNvSpPr txBox="1"/>
            <p:nvPr/>
          </p:nvSpPr>
          <p:spPr>
            <a:xfrm>
              <a:off x="3302599" y="4671830"/>
              <a:ext cx="3349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1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37" name="Group 11">
            <a:extLst>
              <a:ext uri="{FF2B5EF4-FFF2-40B4-BE49-F238E27FC236}">
                <a16:creationId xmlns:a16="http://schemas.microsoft.com/office/drawing/2014/main" id="{B1B6BE3E-5793-4370-A21F-304D698965BE}"/>
              </a:ext>
            </a:extLst>
          </p:cNvPr>
          <p:cNvGrpSpPr/>
          <p:nvPr/>
        </p:nvGrpSpPr>
        <p:grpSpPr>
          <a:xfrm>
            <a:off x="2904614" y="1757536"/>
            <a:ext cx="2249535" cy="1157710"/>
            <a:chOff x="1380613" y="1553975"/>
            <a:chExt cx="2249535" cy="1157710"/>
          </a:xfrm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F681B447-7D5B-4FF0-8B51-4EC2DC990826}"/>
                </a:ext>
              </a:extLst>
            </p:cNvPr>
            <p:cNvSpPr txBox="1"/>
            <p:nvPr/>
          </p:nvSpPr>
          <p:spPr>
            <a:xfrm>
              <a:off x="1380613" y="1580377"/>
              <a:ext cx="1883803" cy="3077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A22B7444-DD54-4348-9F4F-76ACC40FB663}"/>
                </a:ext>
              </a:extLst>
            </p:cNvPr>
            <p:cNvSpPr txBox="1"/>
            <p:nvPr/>
          </p:nvSpPr>
          <p:spPr>
            <a:xfrm>
              <a:off x="1386253" y="1880688"/>
              <a:ext cx="22438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0" name="Oval 59">
              <a:extLst>
                <a:ext uri="{FF2B5EF4-FFF2-40B4-BE49-F238E27FC236}">
                  <a16:creationId xmlns:a16="http://schemas.microsoft.com/office/drawing/2014/main" id="{F61CAC97-1A55-4053-AD47-EEF52CCD779C}"/>
                </a:ext>
              </a:extLst>
            </p:cNvPr>
            <p:cNvSpPr/>
            <p:nvPr/>
          </p:nvSpPr>
          <p:spPr>
            <a:xfrm>
              <a:off x="3270057" y="1553975"/>
              <a:ext cx="359589" cy="36000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ko-KR" altLang="en-US"/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1D07C970-D931-4D32-81DC-8390EF51587E}"/>
                </a:ext>
              </a:extLst>
            </p:cNvPr>
            <p:cNvSpPr txBox="1"/>
            <p:nvPr/>
          </p:nvSpPr>
          <p:spPr>
            <a:xfrm>
              <a:off x="3282381" y="1580086"/>
              <a:ext cx="3349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3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42" name="Group 12">
            <a:extLst>
              <a:ext uri="{FF2B5EF4-FFF2-40B4-BE49-F238E27FC236}">
                <a16:creationId xmlns:a16="http://schemas.microsoft.com/office/drawing/2014/main" id="{35A38062-26FA-4626-B07B-3ABD46CCF5C6}"/>
              </a:ext>
            </a:extLst>
          </p:cNvPr>
          <p:cNvGrpSpPr/>
          <p:nvPr/>
        </p:nvGrpSpPr>
        <p:grpSpPr>
          <a:xfrm>
            <a:off x="4663021" y="3510174"/>
            <a:ext cx="2323632" cy="1157710"/>
            <a:chOff x="3139020" y="3202670"/>
            <a:chExt cx="2323632" cy="1157710"/>
          </a:xfrm>
        </p:grpSpPr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1034C534-752E-4FD3-9979-4C9AB683986D}"/>
                </a:ext>
              </a:extLst>
            </p:cNvPr>
            <p:cNvSpPr txBox="1"/>
            <p:nvPr/>
          </p:nvSpPr>
          <p:spPr>
            <a:xfrm>
              <a:off x="3139020" y="3229072"/>
              <a:ext cx="1957902" cy="3077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6341BCFE-7A65-4E4A-9221-FB20D4A25642}"/>
                </a:ext>
              </a:extLst>
            </p:cNvPr>
            <p:cNvSpPr txBox="1"/>
            <p:nvPr/>
          </p:nvSpPr>
          <p:spPr>
            <a:xfrm>
              <a:off x="3139521" y="3529383"/>
              <a:ext cx="232313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" name="Oval 65">
              <a:extLst>
                <a:ext uri="{FF2B5EF4-FFF2-40B4-BE49-F238E27FC236}">
                  <a16:creationId xmlns:a16="http://schemas.microsoft.com/office/drawing/2014/main" id="{309B7709-B46B-45D2-981E-F31435496313}"/>
                </a:ext>
              </a:extLst>
            </p:cNvPr>
            <p:cNvSpPr/>
            <p:nvPr/>
          </p:nvSpPr>
          <p:spPr>
            <a:xfrm>
              <a:off x="5102561" y="3202670"/>
              <a:ext cx="359589" cy="36000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ko-KR" altLang="en-US"/>
            </a:p>
          </p:txBody>
        </p:sp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98916D98-3E2B-4D1B-AF87-6745D2E12394}"/>
                </a:ext>
              </a:extLst>
            </p:cNvPr>
            <p:cNvSpPr txBox="1"/>
            <p:nvPr/>
          </p:nvSpPr>
          <p:spPr>
            <a:xfrm>
              <a:off x="5114885" y="3228782"/>
              <a:ext cx="3349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4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47" name="Group 8">
            <a:extLst>
              <a:ext uri="{FF2B5EF4-FFF2-40B4-BE49-F238E27FC236}">
                <a16:creationId xmlns:a16="http://schemas.microsoft.com/office/drawing/2014/main" id="{1D8800D9-772E-4F40-8449-EE716FEE98B0}"/>
              </a:ext>
            </a:extLst>
          </p:cNvPr>
          <p:cNvGrpSpPr/>
          <p:nvPr/>
        </p:nvGrpSpPr>
        <p:grpSpPr>
          <a:xfrm>
            <a:off x="7490545" y="1764993"/>
            <a:ext cx="2253720" cy="1157710"/>
            <a:chOff x="5456569" y="1496337"/>
            <a:chExt cx="2253720" cy="1157710"/>
          </a:xfrm>
        </p:grpSpPr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4C850ABE-4737-40E9-B7A7-481E1A5A3CC8}"/>
                </a:ext>
              </a:extLst>
            </p:cNvPr>
            <p:cNvSpPr txBox="1"/>
            <p:nvPr/>
          </p:nvSpPr>
          <p:spPr>
            <a:xfrm>
              <a:off x="5456569" y="1522739"/>
              <a:ext cx="1887988" cy="30777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B154FCC5-8BB4-45D2-A1F8-8BCEF5CE51BA}"/>
                </a:ext>
              </a:extLst>
            </p:cNvPr>
            <p:cNvSpPr txBox="1"/>
            <p:nvPr/>
          </p:nvSpPr>
          <p:spPr>
            <a:xfrm>
              <a:off x="5457071" y="1823050"/>
              <a:ext cx="22532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0" name="Oval 70">
              <a:extLst>
                <a:ext uri="{FF2B5EF4-FFF2-40B4-BE49-F238E27FC236}">
                  <a16:creationId xmlns:a16="http://schemas.microsoft.com/office/drawing/2014/main" id="{39138357-E214-400A-A0E0-DC801B486C31}"/>
                </a:ext>
              </a:extLst>
            </p:cNvPr>
            <p:cNvSpPr/>
            <p:nvPr/>
          </p:nvSpPr>
          <p:spPr>
            <a:xfrm>
              <a:off x="7350197" y="1496337"/>
              <a:ext cx="359589" cy="36000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ko-KR" altLang="en-US"/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4508C8C2-B5D8-4198-B85F-B97739E4EC58}"/>
                </a:ext>
              </a:extLst>
            </p:cNvPr>
            <p:cNvSpPr txBox="1"/>
            <p:nvPr/>
          </p:nvSpPr>
          <p:spPr>
            <a:xfrm>
              <a:off x="7391709" y="1522234"/>
              <a:ext cx="27656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5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52" name="Rounded Rectangle 53">
            <a:extLst>
              <a:ext uri="{FF2B5EF4-FFF2-40B4-BE49-F238E27FC236}">
                <a16:creationId xmlns:a16="http://schemas.microsoft.com/office/drawing/2014/main" id="{A588C382-E080-48E1-BFF6-743C5CAED490}"/>
              </a:ext>
            </a:extLst>
          </p:cNvPr>
          <p:cNvSpPr/>
          <p:nvPr/>
        </p:nvSpPr>
        <p:spPr>
          <a:xfrm>
            <a:off x="7238046" y="4569121"/>
            <a:ext cx="4953954" cy="1541116"/>
          </a:xfrm>
          <a:custGeom>
            <a:avLst/>
            <a:gdLst/>
            <a:ahLst/>
            <a:cxnLst/>
            <a:rect l="l" t="t" r="r" b="b"/>
            <a:pathLst>
              <a:path w="2623756" h="1619848">
                <a:moveTo>
                  <a:pt x="187935" y="0"/>
                </a:moveTo>
                <a:lnTo>
                  <a:pt x="2623756" y="0"/>
                </a:lnTo>
                <a:lnTo>
                  <a:pt x="2623756" y="1619848"/>
                </a:lnTo>
                <a:lnTo>
                  <a:pt x="187935" y="1619848"/>
                </a:lnTo>
                <a:cubicBezTo>
                  <a:pt x="84141" y="1619848"/>
                  <a:pt x="0" y="1535707"/>
                  <a:pt x="0" y="1431913"/>
                </a:cubicBezTo>
                <a:lnTo>
                  <a:pt x="0" y="187935"/>
                </a:lnTo>
                <a:cubicBezTo>
                  <a:pt x="0" y="84141"/>
                  <a:pt x="84141" y="0"/>
                  <a:pt x="187935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3" name="Rectangle 72">
            <a:extLst>
              <a:ext uri="{FF2B5EF4-FFF2-40B4-BE49-F238E27FC236}">
                <a16:creationId xmlns:a16="http://schemas.microsoft.com/office/drawing/2014/main" id="{048F4EA6-24BF-43E2-AC17-7E6A4B8C5D7B}"/>
              </a:ext>
            </a:extLst>
          </p:cNvPr>
          <p:cNvSpPr/>
          <p:nvPr/>
        </p:nvSpPr>
        <p:spPr>
          <a:xfrm>
            <a:off x="7730758" y="4831848"/>
            <a:ext cx="38750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4" name="Rectangle 7">
            <a:extLst>
              <a:ext uri="{FF2B5EF4-FFF2-40B4-BE49-F238E27FC236}">
                <a16:creationId xmlns:a16="http://schemas.microsoft.com/office/drawing/2014/main" id="{F94CDBA5-E5DE-49BC-9C2C-63167AFDF37A}"/>
              </a:ext>
            </a:extLst>
          </p:cNvPr>
          <p:cNvSpPr/>
          <p:nvPr/>
        </p:nvSpPr>
        <p:spPr>
          <a:xfrm>
            <a:off x="3397319" y="3817130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5" name="Rounded Rectangle 10">
            <a:extLst>
              <a:ext uri="{FF2B5EF4-FFF2-40B4-BE49-F238E27FC236}">
                <a16:creationId xmlns:a16="http://schemas.microsoft.com/office/drawing/2014/main" id="{BEB6DA5E-E438-4977-A607-3371449F3FC6}"/>
              </a:ext>
            </a:extLst>
          </p:cNvPr>
          <p:cNvSpPr/>
          <p:nvPr/>
        </p:nvSpPr>
        <p:spPr>
          <a:xfrm>
            <a:off x="5721214" y="5381270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6" name="Rounded Rectangle 5">
            <a:extLst>
              <a:ext uri="{FF2B5EF4-FFF2-40B4-BE49-F238E27FC236}">
                <a16:creationId xmlns:a16="http://schemas.microsoft.com/office/drawing/2014/main" id="{10BE3A1D-474D-471F-B1A3-3C5B32F328ED}"/>
              </a:ext>
            </a:extLst>
          </p:cNvPr>
          <p:cNvSpPr/>
          <p:nvPr/>
        </p:nvSpPr>
        <p:spPr>
          <a:xfrm flipH="1">
            <a:off x="5613599" y="2211773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7" name="Round Same Side Corner Rectangle 11">
            <a:extLst>
              <a:ext uri="{FF2B5EF4-FFF2-40B4-BE49-F238E27FC236}">
                <a16:creationId xmlns:a16="http://schemas.microsoft.com/office/drawing/2014/main" id="{D7428FE5-288C-480C-8DEC-EE03C1E26A99}"/>
              </a:ext>
            </a:extLst>
          </p:cNvPr>
          <p:cNvSpPr>
            <a:spLocks noChangeAspect="1"/>
          </p:cNvSpPr>
          <p:nvPr/>
        </p:nvSpPr>
        <p:spPr>
          <a:xfrm rot="9900000">
            <a:off x="7906175" y="3845960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8" name="Block Arc 10">
            <a:extLst>
              <a:ext uri="{FF2B5EF4-FFF2-40B4-BE49-F238E27FC236}">
                <a16:creationId xmlns:a16="http://schemas.microsoft.com/office/drawing/2014/main" id="{08550D9C-D2BC-46C6-A155-E28BCA656F55}"/>
              </a:ext>
            </a:extLst>
          </p:cNvPr>
          <p:cNvSpPr/>
          <p:nvPr/>
        </p:nvSpPr>
        <p:spPr>
          <a:xfrm>
            <a:off x="10225473" y="2219440"/>
            <a:ext cx="404890" cy="27425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11192</TotalTime>
  <Words>158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2018-04-10T02:22:38Z</dcterms:modified>
</cp:coreProperties>
</file>