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noFill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60</c:v>
                </c:pt>
                <c:pt idx="2">
                  <c:v>40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C8-4562-BB5F-EF9119D905B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8BC8-4562-BB5F-EF9119D905B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4-8BC8-4562-BB5F-EF9119D905B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6-8BC8-4562-BB5F-EF9119D905B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8-8BC8-4562-BB5F-EF9119D905B2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30</c:v>
                </c:pt>
                <c:pt idx="1">
                  <c:v>40</c:v>
                </c:pt>
                <c:pt idx="2">
                  <c:v>60</c:v>
                </c:pt>
                <c:pt idx="3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BC8-4562-BB5F-EF9119D905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0"/>
        <c:overlap val="100"/>
        <c:axId val="343362560"/>
        <c:axId val="343372544"/>
      </c:barChart>
      <c:catAx>
        <c:axId val="34336256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343372544"/>
        <c:crosses val="autoZero"/>
        <c:auto val="1"/>
        <c:lblAlgn val="ctr"/>
        <c:lblOffset val="100"/>
        <c:noMultiLvlLbl val="0"/>
      </c:catAx>
      <c:valAx>
        <c:axId val="34337254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extTo"/>
        <c:crossAx val="343362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cxnSp>
        <p:nvCxnSpPr>
          <p:cNvPr id="360" name="Straight Arrow Connector 82">
            <a:extLst>
              <a:ext uri="{FF2B5EF4-FFF2-40B4-BE49-F238E27FC236}">
                <a16:creationId xmlns:a16="http://schemas.microsoft.com/office/drawing/2014/main" id="{9EE3F740-35EB-4E70-B11A-1775A2FCAA97}"/>
              </a:ext>
            </a:extLst>
          </p:cNvPr>
          <p:cNvCxnSpPr/>
          <p:nvPr/>
        </p:nvCxnSpPr>
        <p:spPr>
          <a:xfrm flipV="1">
            <a:off x="1225217" y="1956978"/>
            <a:ext cx="0" cy="3973932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Arrow Connector 83">
            <a:extLst>
              <a:ext uri="{FF2B5EF4-FFF2-40B4-BE49-F238E27FC236}">
                <a16:creationId xmlns:a16="http://schemas.microsoft.com/office/drawing/2014/main" id="{98FCDA4A-1332-495F-98C4-2E9D394D83BA}"/>
              </a:ext>
            </a:extLst>
          </p:cNvPr>
          <p:cNvCxnSpPr>
            <a:cxnSpLocks/>
          </p:cNvCxnSpPr>
          <p:nvPr/>
        </p:nvCxnSpPr>
        <p:spPr>
          <a:xfrm flipV="1">
            <a:off x="1225217" y="5893580"/>
            <a:ext cx="10055232" cy="44598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Freeform 84">
            <a:extLst>
              <a:ext uri="{FF2B5EF4-FFF2-40B4-BE49-F238E27FC236}">
                <a16:creationId xmlns:a16="http://schemas.microsoft.com/office/drawing/2014/main" id="{E927FA0C-1188-4489-BE93-F8CC02D86D38}"/>
              </a:ext>
            </a:extLst>
          </p:cNvPr>
          <p:cNvSpPr/>
          <p:nvPr/>
        </p:nvSpPr>
        <p:spPr>
          <a:xfrm>
            <a:off x="1225217" y="3814103"/>
            <a:ext cx="9900000" cy="2124075"/>
          </a:xfrm>
          <a:custGeom>
            <a:avLst/>
            <a:gdLst>
              <a:gd name="connsiteX0" fmla="*/ 0 w 7296150"/>
              <a:gd name="connsiteY0" fmla="*/ 1714500 h 1714500"/>
              <a:gd name="connsiteX1" fmla="*/ 885825 w 7296150"/>
              <a:gd name="connsiteY1" fmla="*/ 9525 h 1714500"/>
              <a:gd name="connsiteX2" fmla="*/ 7296150 w 7296150"/>
              <a:gd name="connsiteY2" fmla="*/ 0 h 1714500"/>
              <a:gd name="connsiteX0" fmla="*/ 0 w 7258050"/>
              <a:gd name="connsiteY0" fmla="*/ 1562100 h 1562100"/>
              <a:gd name="connsiteX1" fmla="*/ 847725 w 7258050"/>
              <a:gd name="connsiteY1" fmla="*/ 9525 h 1562100"/>
              <a:gd name="connsiteX2" fmla="*/ 7258050 w 7258050"/>
              <a:gd name="connsiteY2" fmla="*/ 0 h 1562100"/>
              <a:gd name="connsiteX0" fmla="*/ 0 w 7313407"/>
              <a:gd name="connsiteY0" fmla="*/ 2181225 h 2181225"/>
              <a:gd name="connsiteX1" fmla="*/ 903082 w 7313407"/>
              <a:gd name="connsiteY1" fmla="*/ 9525 h 2181225"/>
              <a:gd name="connsiteX2" fmla="*/ 7313407 w 7313407"/>
              <a:gd name="connsiteY2" fmla="*/ 0 h 2181225"/>
              <a:gd name="connsiteX0" fmla="*/ 0 w 7258050"/>
              <a:gd name="connsiteY0" fmla="*/ 2124075 h 2124075"/>
              <a:gd name="connsiteX1" fmla="*/ 847725 w 7258050"/>
              <a:gd name="connsiteY1" fmla="*/ 9525 h 2124075"/>
              <a:gd name="connsiteX2" fmla="*/ 7258050 w 7258050"/>
              <a:gd name="connsiteY2" fmla="*/ 0 h 212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58050" h="2124075">
                <a:moveTo>
                  <a:pt x="0" y="2124075"/>
                </a:moveTo>
                <a:lnTo>
                  <a:pt x="847725" y="9525"/>
                </a:lnTo>
                <a:lnTo>
                  <a:pt x="7258050" y="0"/>
                </a:lnTo>
              </a:path>
            </a:pathLst>
          </a:cu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3" name="Freeform 85">
            <a:extLst>
              <a:ext uri="{FF2B5EF4-FFF2-40B4-BE49-F238E27FC236}">
                <a16:creationId xmlns:a16="http://schemas.microsoft.com/office/drawing/2014/main" id="{EEB1E5D4-4771-4148-8511-035AE92C6C72}"/>
              </a:ext>
            </a:extLst>
          </p:cNvPr>
          <p:cNvSpPr/>
          <p:nvPr/>
        </p:nvSpPr>
        <p:spPr>
          <a:xfrm>
            <a:off x="1225217" y="4709453"/>
            <a:ext cx="9900000" cy="1228725"/>
          </a:xfrm>
          <a:custGeom>
            <a:avLst/>
            <a:gdLst>
              <a:gd name="connsiteX0" fmla="*/ 0 w 7305675"/>
              <a:gd name="connsiteY0" fmla="*/ 1257300 h 1257300"/>
              <a:gd name="connsiteX1" fmla="*/ 952500 w 7305675"/>
              <a:gd name="connsiteY1" fmla="*/ 0 h 1257300"/>
              <a:gd name="connsiteX2" fmla="*/ 7305675 w 7305675"/>
              <a:gd name="connsiteY2" fmla="*/ 0 h 1257300"/>
              <a:gd name="connsiteX0" fmla="*/ 0 w 7277100"/>
              <a:gd name="connsiteY0" fmla="*/ 1219200 h 1219200"/>
              <a:gd name="connsiteX1" fmla="*/ 923925 w 7277100"/>
              <a:gd name="connsiteY1" fmla="*/ 0 h 1219200"/>
              <a:gd name="connsiteX2" fmla="*/ 7277100 w 7277100"/>
              <a:gd name="connsiteY2" fmla="*/ 0 h 1219200"/>
              <a:gd name="connsiteX0" fmla="*/ 0 w 7277100"/>
              <a:gd name="connsiteY0" fmla="*/ 1219200 h 1219200"/>
              <a:gd name="connsiteX1" fmla="*/ 866775 w 7277100"/>
              <a:gd name="connsiteY1" fmla="*/ 28575 h 1219200"/>
              <a:gd name="connsiteX2" fmla="*/ 7277100 w 7277100"/>
              <a:gd name="connsiteY2" fmla="*/ 0 h 1219200"/>
              <a:gd name="connsiteX0" fmla="*/ 0 w 7277100"/>
              <a:gd name="connsiteY0" fmla="*/ 1228725 h 1228725"/>
              <a:gd name="connsiteX1" fmla="*/ 838200 w 7277100"/>
              <a:gd name="connsiteY1" fmla="*/ 0 h 1228725"/>
              <a:gd name="connsiteX2" fmla="*/ 7277100 w 7277100"/>
              <a:gd name="connsiteY2" fmla="*/ 9525 h 1228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77100" h="1228725">
                <a:moveTo>
                  <a:pt x="0" y="1228725"/>
                </a:moveTo>
                <a:lnTo>
                  <a:pt x="838200" y="0"/>
                </a:lnTo>
                <a:lnTo>
                  <a:pt x="7277100" y="9525"/>
                </a:lnTo>
              </a:path>
            </a:pathLst>
          </a:cu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4" name="Freeform 86">
            <a:extLst>
              <a:ext uri="{FF2B5EF4-FFF2-40B4-BE49-F238E27FC236}">
                <a16:creationId xmlns:a16="http://schemas.microsoft.com/office/drawing/2014/main" id="{D9A7CDB6-5D7E-4AFA-BCA3-5E2C1856BD68}"/>
              </a:ext>
            </a:extLst>
          </p:cNvPr>
          <p:cNvSpPr/>
          <p:nvPr/>
        </p:nvSpPr>
        <p:spPr>
          <a:xfrm>
            <a:off x="1225217" y="4118903"/>
            <a:ext cx="9900000" cy="1819275"/>
          </a:xfrm>
          <a:custGeom>
            <a:avLst/>
            <a:gdLst>
              <a:gd name="connsiteX0" fmla="*/ 0 w 7296150"/>
              <a:gd name="connsiteY0" fmla="*/ 790575 h 790575"/>
              <a:gd name="connsiteX1" fmla="*/ 1019175 w 7296150"/>
              <a:gd name="connsiteY1" fmla="*/ 0 h 790575"/>
              <a:gd name="connsiteX2" fmla="*/ 7296150 w 7296150"/>
              <a:gd name="connsiteY2" fmla="*/ 0 h 790575"/>
              <a:gd name="connsiteX0" fmla="*/ 0 w 7258050"/>
              <a:gd name="connsiteY0" fmla="*/ 838200 h 838200"/>
              <a:gd name="connsiteX1" fmla="*/ 981075 w 7258050"/>
              <a:gd name="connsiteY1" fmla="*/ 0 h 838200"/>
              <a:gd name="connsiteX2" fmla="*/ 7258050 w 7258050"/>
              <a:gd name="connsiteY2" fmla="*/ 0 h 838200"/>
              <a:gd name="connsiteX0" fmla="*/ 0 w 7258050"/>
              <a:gd name="connsiteY0" fmla="*/ 838200 h 838200"/>
              <a:gd name="connsiteX1" fmla="*/ 866775 w 7258050"/>
              <a:gd name="connsiteY1" fmla="*/ 19050 h 838200"/>
              <a:gd name="connsiteX2" fmla="*/ 7258050 w 7258050"/>
              <a:gd name="connsiteY2" fmla="*/ 0 h 838200"/>
              <a:gd name="connsiteX0" fmla="*/ 0 w 7286625"/>
              <a:gd name="connsiteY0" fmla="*/ 847725 h 847725"/>
              <a:gd name="connsiteX1" fmla="*/ 895350 w 7286625"/>
              <a:gd name="connsiteY1" fmla="*/ 19050 h 847725"/>
              <a:gd name="connsiteX2" fmla="*/ 7286625 w 7286625"/>
              <a:gd name="connsiteY2" fmla="*/ 0 h 847725"/>
              <a:gd name="connsiteX0" fmla="*/ 0 w 7248525"/>
              <a:gd name="connsiteY0" fmla="*/ 847725 h 847725"/>
              <a:gd name="connsiteX1" fmla="*/ 857250 w 7248525"/>
              <a:gd name="connsiteY1" fmla="*/ 19050 h 847725"/>
              <a:gd name="connsiteX2" fmla="*/ 7248525 w 7248525"/>
              <a:gd name="connsiteY2" fmla="*/ 0 h 847725"/>
              <a:gd name="connsiteX0" fmla="*/ 0 w 7257739"/>
              <a:gd name="connsiteY0" fmla="*/ 1819275 h 1819275"/>
              <a:gd name="connsiteX1" fmla="*/ 866464 w 7257739"/>
              <a:gd name="connsiteY1" fmla="*/ 19050 h 1819275"/>
              <a:gd name="connsiteX2" fmla="*/ 7257739 w 7257739"/>
              <a:gd name="connsiteY2" fmla="*/ 0 h 1819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57739" h="1819275">
                <a:moveTo>
                  <a:pt x="0" y="1819275"/>
                </a:moveTo>
                <a:lnTo>
                  <a:pt x="866464" y="19050"/>
                </a:lnTo>
                <a:lnTo>
                  <a:pt x="7257739" y="0"/>
                </a:lnTo>
              </a:path>
            </a:pathLst>
          </a:cu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5" name="Freeform 87">
            <a:extLst>
              <a:ext uri="{FF2B5EF4-FFF2-40B4-BE49-F238E27FC236}">
                <a16:creationId xmlns:a16="http://schemas.microsoft.com/office/drawing/2014/main" id="{A03EAB61-20A2-45D8-B1E4-ABFE3E0B41AC}"/>
              </a:ext>
            </a:extLst>
          </p:cNvPr>
          <p:cNvSpPr/>
          <p:nvPr/>
        </p:nvSpPr>
        <p:spPr>
          <a:xfrm>
            <a:off x="1250855" y="5303920"/>
            <a:ext cx="9874362" cy="634258"/>
          </a:xfrm>
          <a:custGeom>
            <a:avLst/>
            <a:gdLst>
              <a:gd name="connsiteX0" fmla="*/ 0 w 7315200"/>
              <a:gd name="connsiteY0" fmla="*/ 400050 h 400050"/>
              <a:gd name="connsiteX1" fmla="*/ 1038225 w 7315200"/>
              <a:gd name="connsiteY1" fmla="*/ 0 h 400050"/>
              <a:gd name="connsiteX2" fmla="*/ 7315200 w 7315200"/>
              <a:gd name="connsiteY2" fmla="*/ 9525 h 400050"/>
              <a:gd name="connsiteX0" fmla="*/ 0 w 7258050"/>
              <a:gd name="connsiteY0" fmla="*/ 457200 h 457200"/>
              <a:gd name="connsiteX1" fmla="*/ 981075 w 7258050"/>
              <a:gd name="connsiteY1" fmla="*/ 0 h 457200"/>
              <a:gd name="connsiteX2" fmla="*/ 7258050 w 7258050"/>
              <a:gd name="connsiteY2" fmla="*/ 9525 h 457200"/>
              <a:gd name="connsiteX0" fmla="*/ 0 w 7258050"/>
              <a:gd name="connsiteY0" fmla="*/ 457200 h 457200"/>
              <a:gd name="connsiteX1" fmla="*/ 828675 w 7258050"/>
              <a:gd name="connsiteY1" fmla="*/ 0 h 457200"/>
              <a:gd name="connsiteX2" fmla="*/ 7258050 w 7258050"/>
              <a:gd name="connsiteY2" fmla="*/ 9525 h 457200"/>
              <a:gd name="connsiteX0" fmla="*/ 0 w 7267575"/>
              <a:gd name="connsiteY0" fmla="*/ 485775 h 485775"/>
              <a:gd name="connsiteX1" fmla="*/ 838200 w 7267575"/>
              <a:gd name="connsiteY1" fmla="*/ 0 h 485775"/>
              <a:gd name="connsiteX2" fmla="*/ 7267575 w 7267575"/>
              <a:gd name="connsiteY2" fmla="*/ 9525 h 485775"/>
              <a:gd name="connsiteX0" fmla="*/ 0 w 7239895"/>
              <a:gd name="connsiteY0" fmla="*/ 600075 h 600075"/>
              <a:gd name="connsiteX1" fmla="*/ 810520 w 7239895"/>
              <a:gd name="connsiteY1" fmla="*/ 0 h 600075"/>
              <a:gd name="connsiteX2" fmla="*/ 7239895 w 7239895"/>
              <a:gd name="connsiteY2" fmla="*/ 9525 h 600075"/>
              <a:gd name="connsiteX0" fmla="*/ 0 w 7221146"/>
              <a:gd name="connsiteY0" fmla="*/ 634258 h 634258"/>
              <a:gd name="connsiteX1" fmla="*/ 791771 w 7221146"/>
              <a:gd name="connsiteY1" fmla="*/ 0 h 634258"/>
              <a:gd name="connsiteX2" fmla="*/ 7221146 w 7221146"/>
              <a:gd name="connsiteY2" fmla="*/ 9525 h 63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21146" h="634258">
                <a:moveTo>
                  <a:pt x="0" y="634258"/>
                </a:moveTo>
                <a:lnTo>
                  <a:pt x="791771" y="0"/>
                </a:lnTo>
                <a:lnTo>
                  <a:pt x="7221146" y="9525"/>
                </a:lnTo>
              </a:path>
            </a:pathLst>
          </a:cu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66" name="Group 88">
            <a:extLst>
              <a:ext uri="{FF2B5EF4-FFF2-40B4-BE49-F238E27FC236}">
                <a16:creationId xmlns:a16="http://schemas.microsoft.com/office/drawing/2014/main" id="{53ABB7BB-4142-4CC5-B47F-CF4EDA4F565F}"/>
              </a:ext>
            </a:extLst>
          </p:cNvPr>
          <p:cNvGrpSpPr/>
          <p:nvPr/>
        </p:nvGrpSpPr>
        <p:grpSpPr>
          <a:xfrm>
            <a:off x="2805630" y="1866758"/>
            <a:ext cx="2055900" cy="823652"/>
            <a:chOff x="2079598" y="4324401"/>
            <a:chExt cx="3303211" cy="823652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29D15EE4-46DD-43CD-A4CC-C1CDC5B6B87E}"/>
                </a:ext>
              </a:extLst>
            </p:cNvPr>
            <p:cNvSpPr txBox="1"/>
            <p:nvPr/>
          </p:nvSpPr>
          <p:spPr>
            <a:xfrm>
              <a:off x="2098437" y="4501722"/>
              <a:ext cx="32557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</a:t>
              </a: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716B98B5-D922-4689-A295-3BFD3DB9F88C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9" name="Group 91">
            <a:extLst>
              <a:ext uri="{FF2B5EF4-FFF2-40B4-BE49-F238E27FC236}">
                <a16:creationId xmlns:a16="http://schemas.microsoft.com/office/drawing/2014/main" id="{DDD61333-B29F-40FE-A9ED-837023A67AAC}"/>
              </a:ext>
            </a:extLst>
          </p:cNvPr>
          <p:cNvGrpSpPr/>
          <p:nvPr/>
        </p:nvGrpSpPr>
        <p:grpSpPr>
          <a:xfrm>
            <a:off x="4772123" y="1866758"/>
            <a:ext cx="2055900" cy="823652"/>
            <a:chOff x="2079598" y="4324401"/>
            <a:chExt cx="3303211" cy="823652"/>
          </a:xfrm>
        </p:grpSpPr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7278CF2B-343C-43F7-83BE-56DA5A0A1234}"/>
                </a:ext>
              </a:extLst>
            </p:cNvPr>
            <p:cNvSpPr txBox="1"/>
            <p:nvPr/>
          </p:nvSpPr>
          <p:spPr>
            <a:xfrm>
              <a:off x="2098437" y="4501722"/>
              <a:ext cx="32557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2A347EEA-7D06-42A7-870F-636DD71DA682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2" name="Group 94">
            <a:extLst>
              <a:ext uri="{FF2B5EF4-FFF2-40B4-BE49-F238E27FC236}">
                <a16:creationId xmlns:a16="http://schemas.microsoft.com/office/drawing/2014/main" id="{29DC3F83-0C25-4D9B-B6F2-8A993117C415}"/>
              </a:ext>
            </a:extLst>
          </p:cNvPr>
          <p:cNvGrpSpPr/>
          <p:nvPr/>
        </p:nvGrpSpPr>
        <p:grpSpPr>
          <a:xfrm>
            <a:off x="6738616" y="1866758"/>
            <a:ext cx="2055900" cy="823652"/>
            <a:chOff x="2079598" y="4324401"/>
            <a:chExt cx="3303211" cy="823652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3D3B7609-07F8-4795-9B7D-E4E647AD764B}"/>
                </a:ext>
              </a:extLst>
            </p:cNvPr>
            <p:cNvSpPr txBox="1"/>
            <p:nvPr/>
          </p:nvSpPr>
          <p:spPr>
            <a:xfrm>
              <a:off x="2098437" y="4501722"/>
              <a:ext cx="32557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C4573A53-FE0D-4422-A84C-11BD492EC109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5" name="Group 97">
            <a:extLst>
              <a:ext uri="{FF2B5EF4-FFF2-40B4-BE49-F238E27FC236}">
                <a16:creationId xmlns:a16="http://schemas.microsoft.com/office/drawing/2014/main" id="{123FECF3-6EFE-4B1A-B75E-12BFAD699A35}"/>
              </a:ext>
            </a:extLst>
          </p:cNvPr>
          <p:cNvGrpSpPr/>
          <p:nvPr/>
        </p:nvGrpSpPr>
        <p:grpSpPr>
          <a:xfrm>
            <a:off x="8705109" y="1866758"/>
            <a:ext cx="2055900" cy="823652"/>
            <a:chOff x="2079598" y="4324401"/>
            <a:chExt cx="3303211" cy="823652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368AD89C-4CB6-45F8-806D-72D7694032F9}"/>
                </a:ext>
              </a:extLst>
            </p:cNvPr>
            <p:cNvSpPr txBox="1"/>
            <p:nvPr/>
          </p:nvSpPr>
          <p:spPr>
            <a:xfrm>
              <a:off x="2098437" y="4501722"/>
              <a:ext cx="32557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006E0433-D5E9-4D77-86CA-54CF55DFE9F9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8" name="TextBox 377">
            <a:extLst>
              <a:ext uri="{FF2B5EF4-FFF2-40B4-BE49-F238E27FC236}">
                <a16:creationId xmlns:a16="http://schemas.microsoft.com/office/drawing/2014/main" id="{3FB691FE-C0E6-47AC-98F5-F0D1E64EB73D}"/>
              </a:ext>
            </a:extLst>
          </p:cNvPr>
          <p:cNvSpPr txBox="1"/>
          <p:nvPr/>
        </p:nvSpPr>
        <p:spPr>
          <a:xfrm rot="16200000">
            <a:off x="214008" y="3926712"/>
            <a:ext cx="1700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9" name="TextBox 378">
            <a:extLst>
              <a:ext uri="{FF2B5EF4-FFF2-40B4-BE49-F238E27FC236}">
                <a16:creationId xmlns:a16="http://schemas.microsoft.com/office/drawing/2014/main" id="{E8F730A9-A9E2-4A1D-9D9C-658543387D5C}"/>
              </a:ext>
            </a:extLst>
          </p:cNvPr>
          <p:cNvSpPr txBox="1"/>
          <p:nvPr/>
        </p:nvSpPr>
        <p:spPr>
          <a:xfrm>
            <a:off x="5245602" y="5962416"/>
            <a:ext cx="17007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380" name="Chart 102">
            <a:extLst>
              <a:ext uri="{FF2B5EF4-FFF2-40B4-BE49-F238E27FC236}">
                <a16:creationId xmlns:a16="http://schemas.microsoft.com/office/drawing/2014/main" id="{4277949D-F7C0-429B-8F3D-01DD67AFC9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321479"/>
              </p:ext>
            </p:extLst>
          </p:nvPr>
        </p:nvGraphicFramePr>
        <p:xfrm>
          <a:off x="2711623" y="2771912"/>
          <a:ext cx="8150073" cy="3289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81" name="TextBox 380">
            <a:extLst>
              <a:ext uri="{FF2B5EF4-FFF2-40B4-BE49-F238E27FC236}">
                <a16:creationId xmlns:a16="http://schemas.microsoft.com/office/drawing/2014/main" id="{61EC5B78-39DF-4CB1-8A94-51EE7A44B56D}"/>
              </a:ext>
            </a:extLst>
          </p:cNvPr>
          <p:cNvSpPr txBox="1"/>
          <p:nvPr/>
        </p:nvSpPr>
        <p:spPr>
          <a:xfrm>
            <a:off x="3161942" y="3821170"/>
            <a:ext cx="1319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2" name="TextBox 381">
            <a:extLst>
              <a:ext uri="{FF2B5EF4-FFF2-40B4-BE49-F238E27FC236}">
                <a16:creationId xmlns:a16="http://schemas.microsoft.com/office/drawing/2014/main" id="{8E98A4F4-900B-4AF1-94B2-A421C011C84A}"/>
              </a:ext>
            </a:extLst>
          </p:cNvPr>
          <p:cNvSpPr txBox="1"/>
          <p:nvPr/>
        </p:nvSpPr>
        <p:spPr>
          <a:xfrm>
            <a:off x="5142442" y="4146033"/>
            <a:ext cx="1319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DA2D6199-BEF6-4205-AC4B-7ECA101FEE7C}"/>
              </a:ext>
            </a:extLst>
          </p:cNvPr>
          <p:cNvSpPr txBox="1"/>
          <p:nvPr/>
        </p:nvSpPr>
        <p:spPr>
          <a:xfrm>
            <a:off x="7122942" y="4726008"/>
            <a:ext cx="13194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4" name="TextBox 383">
            <a:extLst>
              <a:ext uri="{FF2B5EF4-FFF2-40B4-BE49-F238E27FC236}">
                <a16:creationId xmlns:a16="http://schemas.microsoft.com/office/drawing/2014/main" id="{2AB49F58-6E7D-4977-B90D-42F03754F10D}"/>
              </a:ext>
            </a:extLst>
          </p:cNvPr>
          <p:cNvSpPr txBox="1"/>
          <p:nvPr/>
        </p:nvSpPr>
        <p:spPr>
          <a:xfrm>
            <a:off x="9103443" y="5330420"/>
            <a:ext cx="12784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BA03554B-5017-4F6D-8BB9-2854663E83F5}"/>
              </a:ext>
            </a:extLst>
          </p:cNvPr>
          <p:cNvSpPr txBox="1"/>
          <p:nvPr/>
        </p:nvSpPr>
        <p:spPr>
          <a:xfrm>
            <a:off x="2746150" y="3123708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8A85137C-F17F-4A53-B6C3-332E9CF95968}"/>
              </a:ext>
            </a:extLst>
          </p:cNvPr>
          <p:cNvSpPr txBox="1"/>
          <p:nvPr/>
        </p:nvSpPr>
        <p:spPr>
          <a:xfrm>
            <a:off x="4715557" y="3123708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46E7B16A-7291-44F8-9EFA-C7D3A2063E90}"/>
              </a:ext>
            </a:extLst>
          </p:cNvPr>
          <p:cNvSpPr txBox="1"/>
          <p:nvPr/>
        </p:nvSpPr>
        <p:spPr>
          <a:xfrm>
            <a:off x="6684960" y="3123708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FFA466D9-460F-4863-AA38-2C6B3C701C27}"/>
              </a:ext>
            </a:extLst>
          </p:cNvPr>
          <p:cNvSpPr txBox="1"/>
          <p:nvPr/>
        </p:nvSpPr>
        <p:spPr>
          <a:xfrm>
            <a:off x="8654193" y="3123708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9" name="Rounded Rectangle 32">
            <a:extLst>
              <a:ext uri="{FF2B5EF4-FFF2-40B4-BE49-F238E27FC236}">
                <a16:creationId xmlns:a16="http://schemas.microsoft.com/office/drawing/2014/main" id="{35D06397-7B7E-4083-AD28-FFC7EBC7B672}"/>
              </a:ext>
            </a:extLst>
          </p:cNvPr>
          <p:cNvSpPr/>
          <p:nvPr/>
        </p:nvSpPr>
        <p:spPr>
          <a:xfrm>
            <a:off x="3664469" y="3052345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0" name="Rectangle 9">
            <a:extLst>
              <a:ext uri="{FF2B5EF4-FFF2-40B4-BE49-F238E27FC236}">
                <a16:creationId xmlns:a16="http://schemas.microsoft.com/office/drawing/2014/main" id="{8A84A008-BD5F-48CC-8408-E20A8AD3469F}"/>
              </a:ext>
            </a:extLst>
          </p:cNvPr>
          <p:cNvSpPr/>
          <p:nvPr/>
        </p:nvSpPr>
        <p:spPr>
          <a:xfrm>
            <a:off x="9552662" y="3014088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1" name="Rectangle 36">
            <a:extLst>
              <a:ext uri="{FF2B5EF4-FFF2-40B4-BE49-F238E27FC236}">
                <a16:creationId xmlns:a16="http://schemas.microsoft.com/office/drawing/2014/main" id="{B486001D-D1DE-48AF-A33B-338B7CC72E8E}"/>
              </a:ext>
            </a:extLst>
          </p:cNvPr>
          <p:cNvSpPr/>
          <p:nvPr/>
        </p:nvSpPr>
        <p:spPr>
          <a:xfrm>
            <a:off x="7569203" y="3028369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" name="Rectangle 16">
            <a:extLst>
              <a:ext uri="{FF2B5EF4-FFF2-40B4-BE49-F238E27FC236}">
                <a16:creationId xmlns:a16="http://schemas.microsoft.com/office/drawing/2014/main" id="{067C0E1D-71EB-475D-9D37-97B2F764F73C}"/>
              </a:ext>
            </a:extLst>
          </p:cNvPr>
          <p:cNvSpPr/>
          <p:nvPr/>
        </p:nvSpPr>
        <p:spPr>
          <a:xfrm>
            <a:off x="5604935" y="3056803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91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2018-04-09T02:10:52Z</dcterms:modified>
</cp:coreProperties>
</file>