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1750">
              <a:solidFill>
                <a:schemeClr val="accent2"/>
              </a:solidFill>
              <a:headEnd w="med" len="med"/>
            </a:ln>
          </c:spPr>
          <c:marker>
            <c:symbol val="x"/>
            <c:size val="6"/>
            <c:spPr>
              <a:solidFill>
                <a:schemeClr val="accent2"/>
              </a:solidFill>
              <a:ln w="44450">
                <a:noFill/>
              </a:ln>
            </c:spPr>
          </c:marker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1.3</c:v>
                </c:pt>
                <c:pt idx="1">
                  <c:v>0.6</c:v>
                </c:pt>
                <c:pt idx="2">
                  <c:v>0.5</c:v>
                </c:pt>
                <c:pt idx="3">
                  <c:v>1.5</c:v>
                </c:pt>
                <c:pt idx="4">
                  <c:v>1.8</c:v>
                </c:pt>
                <c:pt idx="5">
                  <c:v>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B2-49CC-8770-C18E1866EC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1750">
              <a:solidFill>
                <a:schemeClr val="accent1"/>
              </a:solidFill>
            </a:ln>
          </c:spPr>
          <c:marker>
            <c:symbol val="square"/>
            <c:size val="8"/>
            <c:spPr>
              <a:solidFill>
                <a:schemeClr val="accent1"/>
              </a:solidFill>
              <a:ln w="44450" cap="rnd">
                <a:noFill/>
                <a:headEnd type="none"/>
                <a:tailEnd type="none"/>
              </a:ln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EBB2-49CC-8770-C18E1866EC8A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EBB2-49CC-8770-C18E1866EC8A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EBB2-49CC-8770-C18E1866EC8A}"/>
              </c:ext>
            </c:extLst>
          </c:dPt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0.4</c:v>
                </c:pt>
                <c:pt idx="1">
                  <c:v>1.4</c:v>
                </c:pt>
                <c:pt idx="2">
                  <c:v>1.8</c:v>
                </c:pt>
                <c:pt idx="3">
                  <c:v>0.8</c:v>
                </c:pt>
                <c:pt idx="4">
                  <c:v>1.1000000000000001</c:v>
                </c:pt>
                <c:pt idx="5">
                  <c:v>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BB2-49CC-8770-C18E1866EC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576832"/>
        <c:axId val="53578368"/>
      </c:lineChart>
      <c:catAx>
        <c:axId val="5357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3578368"/>
        <c:crosses val="autoZero"/>
        <c:auto val="1"/>
        <c:lblAlgn val="ctr"/>
        <c:lblOffset val="100"/>
        <c:noMultiLvlLbl val="0"/>
      </c:catAx>
      <c:valAx>
        <c:axId val="535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535768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25" name="Chart 2">
            <a:extLst>
              <a:ext uri="{FF2B5EF4-FFF2-40B4-BE49-F238E27FC236}">
                <a16:creationId xmlns:a16="http://schemas.microsoft.com/office/drawing/2014/main" id="{F67785D0-37A0-4022-B8C0-3A4EB66487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0420667"/>
              </p:ext>
            </p:extLst>
          </p:nvPr>
        </p:nvGraphicFramePr>
        <p:xfrm>
          <a:off x="5256745" y="2079287"/>
          <a:ext cx="6023786" cy="2425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6" name="Rectangle 3">
            <a:extLst>
              <a:ext uri="{FF2B5EF4-FFF2-40B4-BE49-F238E27FC236}">
                <a16:creationId xmlns:a16="http://schemas.microsoft.com/office/drawing/2014/main" id="{08084090-70B7-4CED-8AD4-DEFD94053828}"/>
              </a:ext>
            </a:extLst>
          </p:cNvPr>
          <p:cNvSpPr/>
          <p:nvPr/>
        </p:nvSpPr>
        <p:spPr>
          <a:xfrm>
            <a:off x="911469" y="3956954"/>
            <a:ext cx="3853962" cy="2079273"/>
          </a:xfrm>
          <a:prstGeom prst="rect">
            <a:avLst/>
          </a:prstGeom>
          <a:solidFill>
            <a:schemeClr val="accent1"/>
          </a:solidFill>
          <a:ln w="1143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7" name="Rectangle 4">
            <a:extLst>
              <a:ext uri="{FF2B5EF4-FFF2-40B4-BE49-F238E27FC236}">
                <a16:creationId xmlns:a16="http://schemas.microsoft.com/office/drawing/2014/main" id="{F773E15C-6C97-4DF5-87AB-8C5B33016B2C}"/>
              </a:ext>
            </a:extLst>
          </p:cNvPr>
          <p:cNvSpPr/>
          <p:nvPr/>
        </p:nvSpPr>
        <p:spPr>
          <a:xfrm>
            <a:off x="911469" y="1883667"/>
            <a:ext cx="3853962" cy="2079273"/>
          </a:xfrm>
          <a:prstGeom prst="rect">
            <a:avLst/>
          </a:prstGeom>
          <a:solidFill>
            <a:schemeClr val="accent2"/>
          </a:solidFill>
          <a:ln w="1143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28" name="Group 5">
            <a:extLst>
              <a:ext uri="{FF2B5EF4-FFF2-40B4-BE49-F238E27FC236}">
                <a16:creationId xmlns:a16="http://schemas.microsoft.com/office/drawing/2014/main" id="{78743D2C-F385-45A3-A031-44BC61734064}"/>
              </a:ext>
            </a:extLst>
          </p:cNvPr>
          <p:cNvGrpSpPr/>
          <p:nvPr/>
        </p:nvGrpSpPr>
        <p:grpSpPr>
          <a:xfrm>
            <a:off x="1190892" y="2191889"/>
            <a:ext cx="3239091" cy="1462828"/>
            <a:chOff x="706428" y="2094277"/>
            <a:chExt cx="2592288" cy="1462828"/>
          </a:xfrm>
        </p:grpSpPr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94D35572-70CC-4420-B210-A22A8B7293C4}"/>
                </a:ext>
              </a:extLst>
            </p:cNvPr>
            <p:cNvSpPr txBox="1"/>
            <p:nvPr/>
          </p:nvSpPr>
          <p:spPr>
            <a:xfrm>
              <a:off x="706428" y="2094277"/>
              <a:ext cx="25922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C5C6C29-503A-4279-B44F-460E17CBD7A9}"/>
                </a:ext>
              </a:extLst>
            </p:cNvPr>
            <p:cNvSpPr txBox="1"/>
            <p:nvPr/>
          </p:nvSpPr>
          <p:spPr>
            <a:xfrm>
              <a:off x="706430" y="2356776"/>
              <a:ext cx="259228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hope and I believe that this Template will your Time, Money and Reputation. 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31" name="Group 6">
            <a:extLst>
              <a:ext uri="{FF2B5EF4-FFF2-40B4-BE49-F238E27FC236}">
                <a16:creationId xmlns:a16="http://schemas.microsoft.com/office/drawing/2014/main" id="{C46315AD-74ED-4587-90F9-A1234FDCAAD8}"/>
              </a:ext>
            </a:extLst>
          </p:cNvPr>
          <p:cNvGrpSpPr/>
          <p:nvPr/>
        </p:nvGrpSpPr>
        <p:grpSpPr>
          <a:xfrm>
            <a:off x="1190892" y="4265176"/>
            <a:ext cx="3239091" cy="1462828"/>
            <a:chOff x="691188" y="4141377"/>
            <a:chExt cx="2592288" cy="1462828"/>
          </a:xfrm>
        </p:grpSpPr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5D98EA4A-0A03-48C7-ADE7-D8DCB2E5A087}"/>
                </a:ext>
              </a:extLst>
            </p:cNvPr>
            <p:cNvSpPr txBox="1"/>
            <p:nvPr/>
          </p:nvSpPr>
          <p:spPr>
            <a:xfrm>
              <a:off x="691188" y="4141377"/>
              <a:ext cx="25922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B99B304A-3E18-4D74-9EAA-28AE724C534F}"/>
                </a:ext>
              </a:extLst>
            </p:cNvPr>
            <p:cNvSpPr txBox="1"/>
            <p:nvPr/>
          </p:nvSpPr>
          <p:spPr>
            <a:xfrm>
              <a:off x="691190" y="4403876"/>
              <a:ext cx="259228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hope and I believe that this Template will your Time, Money and Reputation. 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34" name="Rectangle 13">
            <a:extLst>
              <a:ext uri="{FF2B5EF4-FFF2-40B4-BE49-F238E27FC236}">
                <a16:creationId xmlns:a16="http://schemas.microsoft.com/office/drawing/2014/main" id="{9F6FDA00-14B5-48D8-9F5A-82398667CD8B}"/>
              </a:ext>
            </a:extLst>
          </p:cNvPr>
          <p:cNvSpPr/>
          <p:nvPr/>
        </p:nvSpPr>
        <p:spPr>
          <a:xfrm>
            <a:off x="5256746" y="4872535"/>
            <a:ext cx="6023785" cy="11541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5" name="Oval 14">
            <a:extLst>
              <a:ext uri="{FF2B5EF4-FFF2-40B4-BE49-F238E27FC236}">
                <a16:creationId xmlns:a16="http://schemas.microsoft.com/office/drawing/2014/main" id="{F6BDE7DF-2901-409B-A387-A147E1966535}"/>
              </a:ext>
            </a:extLst>
          </p:cNvPr>
          <p:cNvSpPr/>
          <p:nvPr/>
        </p:nvSpPr>
        <p:spPr>
          <a:xfrm>
            <a:off x="5607874" y="5139930"/>
            <a:ext cx="612000" cy="612000"/>
          </a:xfrm>
          <a:prstGeom prst="ellipse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43E59FF5-C71B-4E7D-993A-49F630B88F10}"/>
              </a:ext>
            </a:extLst>
          </p:cNvPr>
          <p:cNvSpPr txBox="1"/>
          <p:nvPr/>
        </p:nvSpPr>
        <p:spPr>
          <a:xfrm>
            <a:off x="6381738" y="5091448"/>
            <a:ext cx="1757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7" name="Oval 16">
            <a:extLst>
              <a:ext uri="{FF2B5EF4-FFF2-40B4-BE49-F238E27FC236}">
                <a16:creationId xmlns:a16="http://schemas.microsoft.com/office/drawing/2014/main" id="{DD3DF7F0-21E8-495C-98A5-B5285211A146}"/>
              </a:ext>
            </a:extLst>
          </p:cNvPr>
          <p:cNvSpPr/>
          <p:nvPr/>
        </p:nvSpPr>
        <p:spPr>
          <a:xfrm>
            <a:off x="8511657" y="5146578"/>
            <a:ext cx="612000" cy="612000"/>
          </a:xfrm>
          <a:prstGeom prst="ellipse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7DCEE7DB-A604-40EF-97DC-BC0C2AFD4E5F}"/>
              </a:ext>
            </a:extLst>
          </p:cNvPr>
          <p:cNvSpPr txBox="1"/>
          <p:nvPr/>
        </p:nvSpPr>
        <p:spPr>
          <a:xfrm>
            <a:off x="9285521" y="5098096"/>
            <a:ext cx="1757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9" name="Parallelogram 30">
            <a:extLst>
              <a:ext uri="{FF2B5EF4-FFF2-40B4-BE49-F238E27FC236}">
                <a16:creationId xmlns:a16="http://schemas.microsoft.com/office/drawing/2014/main" id="{72AF9C23-1B5D-424F-8294-7BE394277C49}"/>
              </a:ext>
            </a:extLst>
          </p:cNvPr>
          <p:cNvSpPr/>
          <p:nvPr/>
        </p:nvSpPr>
        <p:spPr>
          <a:xfrm flipH="1">
            <a:off x="8687735" y="5330764"/>
            <a:ext cx="275022" cy="275702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0" name="Donut 24">
            <a:extLst>
              <a:ext uri="{FF2B5EF4-FFF2-40B4-BE49-F238E27FC236}">
                <a16:creationId xmlns:a16="http://schemas.microsoft.com/office/drawing/2014/main" id="{79103203-5003-4987-B03E-05CCE933DCE4}"/>
              </a:ext>
            </a:extLst>
          </p:cNvPr>
          <p:cNvSpPr/>
          <p:nvPr/>
        </p:nvSpPr>
        <p:spPr>
          <a:xfrm>
            <a:off x="5759446" y="5298689"/>
            <a:ext cx="305292" cy="307777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128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2018-04-24T03:03:44Z</dcterms:modified>
</cp:coreProperties>
</file>