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EFC-4AF6-9449-5BB658012286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AEFC-4AF6-9449-5BB65801228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FC-4AF6-9449-5BB658012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A98-460E-8C1B-7FAF2CFCFD52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5A98-460E-8C1B-7FAF2CFCFD5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98-460E-8C1B-7FAF2CFCF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976C-48B3-9F36-5AD14E841586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976C-48B3-9F36-5AD14E84158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6C-48B3-9F36-5AD14E841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B996-4D73-BCF4-59C1BB0A8BD8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B996-4D73-BCF4-59C1BB0A8BD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96-4D73-BCF4-59C1BB0A8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EB1E-4FBA-858E-FE02CDCD6A2B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EB1E-4FBA-858E-FE02CDCD6A2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1E-4FBA-858E-FE02CDCD6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62" name="Chart 32">
            <a:extLst>
              <a:ext uri="{FF2B5EF4-FFF2-40B4-BE49-F238E27FC236}">
                <a16:creationId xmlns:a16="http://schemas.microsoft.com/office/drawing/2014/main" id="{539CC947-FC3B-4FC3-A39D-766FC22946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2484469"/>
              </p:ext>
            </p:extLst>
          </p:nvPr>
        </p:nvGraphicFramePr>
        <p:xfrm>
          <a:off x="3098092" y="1670836"/>
          <a:ext cx="1789003" cy="196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3" name="Chart 33">
            <a:extLst>
              <a:ext uri="{FF2B5EF4-FFF2-40B4-BE49-F238E27FC236}">
                <a16:creationId xmlns:a16="http://schemas.microsoft.com/office/drawing/2014/main" id="{92B42315-5D58-4DE6-AC28-F63BD87F7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9787629"/>
              </p:ext>
            </p:extLst>
          </p:nvPr>
        </p:nvGraphicFramePr>
        <p:xfrm>
          <a:off x="5213772" y="1670836"/>
          <a:ext cx="1789003" cy="196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4" name="Chart 34">
            <a:extLst>
              <a:ext uri="{FF2B5EF4-FFF2-40B4-BE49-F238E27FC236}">
                <a16:creationId xmlns:a16="http://schemas.microsoft.com/office/drawing/2014/main" id="{C8D02574-EE72-44AE-9D0D-913B581916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1073373"/>
              </p:ext>
            </p:extLst>
          </p:nvPr>
        </p:nvGraphicFramePr>
        <p:xfrm>
          <a:off x="7329453" y="1670836"/>
          <a:ext cx="1789003" cy="196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65" name="Chart 35">
            <a:extLst>
              <a:ext uri="{FF2B5EF4-FFF2-40B4-BE49-F238E27FC236}">
                <a16:creationId xmlns:a16="http://schemas.microsoft.com/office/drawing/2014/main" id="{8C1A23F5-0A92-4613-852B-2190B54241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7316991"/>
              </p:ext>
            </p:extLst>
          </p:nvPr>
        </p:nvGraphicFramePr>
        <p:xfrm>
          <a:off x="9445134" y="1670836"/>
          <a:ext cx="1789003" cy="196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66" name="Chart 2">
            <a:extLst>
              <a:ext uri="{FF2B5EF4-FFF2-40B4-BE49-F238E27FC236}">
                <a16:creationId xmlns:a16="http://schemas.microsoft.com/office/drawing/2014/main" id="{283F43AD-14D1-4EE0-872E-1256164E24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2908979"/>
              </p:ext>
            </p:extLst>
          </p:nvPr>
        </p:nvGraphicFramePr>
        <p:xfrm>
          <a:off x="982412" y="1670836"/>
          <a:ext cx="1789003" cy="196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67" name="Pentagon 5">
            <a:extLst>
              <a:ext uri="{FF2B5EF4-FFF2-40B4-BE49-F238E27FC236}">
                <a16:creationId xmlns:a16="http://schemas.microsoft.com/office/drawing/2014/main" id="{0E3277D9-BFC9-4CE1-B551-7C8769908147}"/>
              </a:ext>
            </a:extLst>
          </p:cNvPr>
          <p:cNvSpPr/>
          <p:nvPr/>
        </p:nvSpPr>
        <p:spPr>
          <a:xfrm rot="5400000">
            <a:off x="781361" y="4071316"/>
            <a:ext cx="2191104" cy="1857876"/>
          </a:xfrm>
          <a:prstGeom prst="homePlate">
            <a:avLst>
              <a:gd name="adj" fmla="val 2682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7E987C76-77C8-47EC-A079-FC357FB5A870}"/>
              </a:ext>
            </a:extLst>
          </p:cNvPr>
          <p:cNvSpPr txBox="1"/>
          <p:nvPr/>
        </p:nvSpPr>
        <p:spPr>
          <a:xfrm>
            <a:off x="1171048" y="3544663"/>
            <a:ext cx="141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9877E1E9-40F8-440C-9477-965A364147A2}"/>
              </a:ext>
            </a:extLst>
          </p:cNvPr>
          <p:cNvSpPr txBox="1"/>
          <p:nvPr/>
        </p:nvSpPr>
        <p:spPr>
          <a:xfrm>
            <a:off x="1071840" y="3987096"/>
            <a:ext cx="1610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ADE7F12C-94DF-4C82-B0DE-3AEC6EF564DD}"/>
              </a:ext>
            </a:extLst>
          </p:cNvPr>
          <p:cNvSpPr txBox="1"/>
          <p:nvPr/>
        </p:nvSpPr>
        <p:spPr>
          <a:xfrm>
            <a:off x="1349836" y="2413885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67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1" name="Pentagon 102">
            <a:extLst>
              <a:ext uri="{FF2B5EF4-FFF2-40B4-BE49-F238E27FC236}">
                <a16:creationId xmlns:a16="http://schemas.microsoft.com/office/drawing/2014/main" id="{39B96D5B-2BB3-4660-8C91-10632877ED2F}"/>
              </a:ext>
            </a:extLst>
          </p:cNvPr>
          <p:cNvSpPr/>
          <p:nvPr/>
        </p:nvSpPr>
        <p:spPr>
          <a:xfrm rot="5400000">
            <a:off x="9244083" y="4071316"/>
            <a:ext cx="2191104" cy="1857876"/>
          </a:xfrm>
          <a:prstGeom prst="homePlate">
            <a:avLst>
              <a:gd name="adj" fmla="val 2682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12EEBFB5-F81E-4FA5-AA80-EB56556F7BFA}"/>
              </a:ext>
            </a:extLst>
          </p:cNvPr>
          <p:cNvSpPr txBox="1"/>
          <p:nvPr/>
        </p:nvSpPr>
        <p:spPr>
          <a:xfrm>
            <a:off x="9633770" y="3544663"/>
            <a:ext cx="141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9254EBA6-D433-4ED0-A3FC-F4D64588D73C}"/>
              </a:ext>
            </a:extLst>
          </p:cNvPr>
          <p:cNvSpPr txBox="1"/>
          <p:nvPr/>
        </p:nvSpPr>
        <p:spPr>
          <a:xfrm>
            <a:off x="9534562" y="3987096"/>
            <a:ext cx="1610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56B3FAF9-C8C1-41E1-BAFD-0A8445A37E83}"/>
              </a:ext>
            </a:extLst>
          </p:cNvPr>
          <p:cNvSpPr txBox="1"/>
          <p:nvPr/>
        </p:nvSpPr>
        <p:spPr>
          <a:xfrm>
            <a:off x="9812558" y="2413885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5"/>
                </a:solidFill>
                <a:cs typeface="Arial" pitchFamily="34" charset="0"/>
              </a:rPr>
              <a:t>90</a:t>
            </a:r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375" name="Pentagon 84">
            <a:extLst>
              <a:ext uri="{FF2B5EF4-FFF2-40B4-BE49-F238E27FC236}">
                <a16:creationId xmlns:a16="http://schemas.microsoft.com/office/drawing/2014/main" id="{2F96C6E6-7925-4D7D-8431-30B9CABB4366}"/>
              </a:ext>
            </a:extLst>
          </p:cNvPr>
          <p:cNvSpPr/>
          <p:nvPr/>
        </p:nvSpPr>
        <p:spPr>
          <a:xfrm rot="5400000">
            <a:off x="2897041" y="4071316"/>
            <a:ext cx="2191104" cy="1857876"/>
          </a:xfrm>
          <a:prstGeom prst="homePlate">
            <a:avLst>
              <a:gd name="adj" fmla="val 2682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EC6411AB-2115-43D9-96FF-0D8A4548B0E7}"/>
              </a:ext>
            </a:extLst>
          </p:cNvPr>
          <p:cNvSpPr txBox="1"/>
          <p:nvPr/>
        </p:nvSpPr>
        <p:spPr>
          <a:xfrm>
            <a:off x="3286728" y="3544663"/>
            <a:ext cx="141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8E80DA2B-0EE0-4408-8AB7-EA3A2528F209}"/>
              </a:ext>
            </a:extLst>
          </p:cNvPr>
          <p:cNvSpPr txBox="1"/>
          <p:nvPr/>
        </p:nvSpPr>
        <p:spPr>
          <a:xfrm>
            <a:off x="3187520" y="3987096"/>
            <a:ext cx="1610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C785AD02-6C6F-4112-8C06-F23C899D97EB}"/>
              </a:ext>
            </a:extLst>
          </p:cNvPr>
          <p:cNvSpPr txBox="1"/>
          <p:nvPr/>
        </p:nvSpPr>
        <p:spPr>
          <a:xfrm>
            <a:off x="3465516" y="2413885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43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79" name="Pentagon 90">
            <a:extLst>
              <a:ext uri="{FF2B5EF4-FFF2-40B4-BE49-F238E27FC236}">
                <a16:creationId xmlns:a16="http://schemas.microsoft.com/office/drawing/2014/main" id="{E62A9E74-4D43-457B-BB64-BA9B0CBC8F7A}"/>
              </a:ext>
            </a:extLst>
          </p:cNvPr>
          <p:cNvSpPr/>
          <p:nvPr/>
        </p:nvSpPr>
        <p:spPr>
          <a:xfrm rot="5400000">
            <a:off x="5012721" y="4071316"/>
            <a:ext cx="2191104" cy="1857876"/>
          </a:xfrm>
          <a:prstGeom prst="homePlate">
            <a:avLst>
              <a:gd name="adj" fmla="val 2682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B0850574-55A8-4C6F-8B80-487BDAF77F92}"/>
              </a:ext>
            </a:extLst>
          </p:cNvPr>
          <p:cNvSpPr txBox="1"/>
          <p:nvPr/>
        </p:nvSpPr>
        <p:spPr>
          <a:xfrm>
            <a:off x="5402408" y="3544663"/>
            <a:ext cx="141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0957AA8F-940D-4334-B8BD-3CAAA460E2FD}"/>
              </a:ext>
            </a:extLst>
          </p:cNvPr>
          <p:cNvSpPr txBox="1"/>
          <p:nvPr/>
        </p:nvSpPr>
        <p:spPr>
          <a:xfrm>
            <a:off x="5303200" y="3987096"/>
            <a:ext cx="1610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4EC4EE87-696E-4658-AA12-4C48BF081557}"/>
              </a:ext>
            </a:extLst>
          </p:cNvPr>
          <p:cNvSpPr txBox="1"/>
          <p:nvPr/>
        </p:nvSpPr>
        <p:spPr>
          <a:xfrm>
            <a:off x="5581196" y="2413885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78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83" name="Pentagon 96">
            <a:extLst>
              <a:ext uri="{FF2B5EF4-FFF2-40B4-BE49-F238E27FC236}">
                <a16:creationId xmlns:a16="http://schemas.microsoft.com/office/drawing/2014/main" id="{5919C9F6-48A2-4247-BBE0-25FD0470F9D7}"/>
              </a:ext>
            </a:extLst>
          </p:cNvPr>
          <p:cNvSpPr/>
          <p:nvPr/>
        </p:nvSpPr>
        <p:spPr>
          <a:xfrm rot="5400000">
            <a:off x="7128402" y="4071316"/>
            <a:ext cx="2191104" cy="1857876"/>
          </a:xfrm>
          <a:prstGeom prst="homePlate">
            <a:avLst>
              <a:gd name="adj" fmla="val 2682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F25C65A3-FA49-44F9-AF1C-074893469169}"/>
              </a:ext>
            </a:extLst>
          </p:cNvPr>
          <p:cNvSpPr txBox="1"/>
          <p:nvPr/>
        </p:nvSpPr>
        <p:spPr>
          <a:xfrm>
            <a:off x="7518089" y="3544663"/>
            <a:ext cx="141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89DE774A-B469-4387-8175-4913AD38C5CA}"/>
              </a:ext>
            </a:extLst>
          </p:cNvPr>
          <p:cNvSpPr txBox="1"/>
          <p:nvPr/>
        </p:nvSpPr>
        <p:spPr>
          <a:xfrm>
            <a:off x="7418881" y="3987096"/>
            <a:ext cx="1610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3F776F8D-C9A8-491B-9521-B206BC592E5F}"/>
              </a:ext>
            </a:extLst>
          </p:cNvPr>
          <p:cNvSpPr txBox="1"/>
          <p:nvPr/>
        </p:nvSpPr>
        <p:spPr>
          <a:xfrm>
            <a:off x="7696877" y="2413885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55</a:t>
            </a:r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11296</TotalTime>
  <Words>170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2018-04-30T05:03:44Z</dcterms:modified>
</cp:coreProperties>
</file>