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2" name="Down Arrow 8">
            <a:extLst>
              <a:ext uri="{FF2B5EF4-FFF2-40B4-BE49-F238E27FC236}">
                <a16:creationId xmlns:a16="http://schemas.microsoft.com/office/drawing/2014/main" id="{F8631D03-F05D-4A48-AC35-B95BD17214AB}"/>
              </a:ext>
            </a:extLst>
          </p:cNvPr>
          <p:cNvSpPr/>
          <p:nvPr/>
        </p:nvSpPr>
        <p:spPr>
          <a:xfrm rot="15012631">
            <a:off x="5630246" y="-1592909"/>
            <a:ext cx="691146" cy="10947561"/>
          </a:xfrm>
          <a:prstGeom prst="downArrow">
            <a:avLst>
              <a:gd name="adj1" fmla="val 50000"/>
              <a:gd name="adj2" fmla="val 7264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3" name="Oval 2">
            <a:extLst>
              <a:ext uri="{FF2B5EF4-FFF2-40B4-BE49-F238E27FC236}">
                <a16:creationId xmlns:a16="http://schemas.microsoft.com/office/drawing/2014/main" id="{67A8F8FB-BBD4-498B-8859-02DD1F8CF2CF}"/>
              </a:ext>
            </a:extLst>
          </p:cNvPr>
          <p:cNvSpPr/>
          <p:nvPr/>
        </p:nvSpPr>
        <p:spPr>
          <a:xfrm>
            <a:off x="1436480" y="4457721"/>
            <a:ext cx="1642045" cy="164204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11A294EC-B362-49F7-BF38-A7B896FE02AB}"/>
              </a:ext>
            </a:extLst>
          </p:cNvPr>
          <p:cNvSpPr txBox="1"/>
          <p:nvPr/>
        </p:nvSpPr>
        <p:spPr>
          <a:xfrm>
            <a:off x="1436480" y="4863244"/>
            <a:ext cx="164204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Content</a:t>
            </a: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A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285" name="Rectangle 9">
            <a:extLst>
              <a:ext uri="{FF2B5EF4-FFF2-40B4-BE49-F238E27FC236}">
                <a16:creationId xmlns:a16="http://schemas.microsoft.com/office/drawing/2014/main" id="{69DFDE1C-1F7E-4D00-8BE0-B182653DDA51}"/>
              </a:ext>
            </a:extLst>
          </p:cNvPr>
          <p:cNvSpPr/>
          <p:nvPr/>
        </p:nvSpPr>
        <p:spPr>
          <a:xfrm>
            <a:off x="1436480" y="3953666"/>
            <a:ext cx="1642045" cy="1958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86" name="그룹 285">
            <a:extLst>
              <a:ext uri="{FF2B5EF4-FFF2-40B4-BE49-F238E27FC236}">
                <a16:creationId xmlns:a16="http://schemas.microsoft.com/office/drawing/2014/main" id="{C359D6A5-FE73-4DF1-A547-35813885310E}"/>
              </a:ext>
            </a:extLst>
          </p:cNvPr>
          <p:cNvGrpSpPr/>
          <p:nvPr/>
        </p:nvGrpSpPr>
        <p:grpSpPr>
          <a:xfrm>
            <a:off x="1391919" y="2807946"/>
            <a:ext cx="1731166" cy="1073712"/>
            <a:chOff x="896617" y="2105146"/>
            <a:chExt cx="1731166" cy="1073712"/>
          </a:xfrm>
        </p:grpSpPr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9FFE853C-9C63-48CE-A7B1-7989602A5C9D}"/>
                </a:ext>
              </a:extLst>
            </p:cNvPr>
            <p:cNvSpPr txBox="1"/>
            <p:nvPr/>
          </p:nvSpPr>
          <p:spPr>
            <a:xfrm>
              <a:off x="899592" y="2105146"/>
              <a:ext cx="172819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DEC4A4A3-3F9F-4254-8C05-1A09C4FF01AC}"/>
                </a:ext>
              </a:extLst>
            </p:cNvPr>
            <p:cNvSpPr txBox="1"/>
            <p:nvPr/>
          </p:nvSpPr>
          <p:spPr>
            <a:xfrm>
              <a:off x="896617" y="2347861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89" name="Oval 4">
            <a:extLst>
              <a:ext uri="{FF2B5EF4-FFF2-40B4-BE49-F238E27FC236}">
                <a16:creationId xmlns:a16="http://schemas.microsoft.com/office/drawing/2014/main" id="{5C81EFB2-2A70-4E06-A349-5FF840F074B9}"/>
              </a:ext>
            </a:extLst>
          </p:cNvPr>
          <p:cNvSpPr/>
          <p:nvPr/>
        </p:nvSpPr>
        <p:spPr>
          <a:xfrm>
            <a:off x="8873113" y="1895935"/>
            <a:ext cx="1642045" cy="164204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DBAEDE3-C03A-4FFF-9457-FEBF7E4EB6AE}"/>
              </a:ext>
            </a:extLst>
          </p:cNvPr>
          <p:cNvSpPr txBox="1"/>
          <p:nvPr/>
        </p:nvSpPr>
        <p:spPr>
          <a:xfrm>
            <a:off x="8873113" y="2301459"/>
            <a:ext cx="164204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Content</a:t>
            </a: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C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291" name="Rectangle 11">
            <a:extLst>
              <a:ext uri="{FF2B5EF4-FFF2-40B4-BE49-F238E27FC236}">
                <a16:creationId xmlns:a16="http://schemas.microsoft.com/office/drawing/2014/main" id="{497322AA-A17F-4AF5-83C4-59A53B83C3E8}"/>
              </a:ext>
            </a:extLst>
          </p:cNvPr>
          <p:cNvSpPr/>
          <p:nvPr/>
        </p:nvSpPr>
        <p:spPr>
          <a:xfrm>
            <a:off x="8873113" y="3782949"/>
            <a:ext cx="1642045" cy="19584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2" name="그룹 291">
            <a:extLst>
              <a:ext uri="{FF2B5EF4-FFF2-40B4-BE49-F238E27FC236}">
                <a16:creationId xmlns:a16="http://schemas.microsoft.com/office/drawing/2014/main" id="{D2DFBAEC-60C5-48E8-94A2-9295170BC9FE}"/>
              </a:ext>
            </a:extLst>
          </p:cNvPr>
          <p:cNvGrpSpPr/>
          <p:nvPr/>
        </p:nvGrpSpPr>
        <p:grpSpPr>
          <a:xfrm>
            <a:off x="8828552" y="4062836"/>
            <a:ext cx="1731166" cy="1073712"/>
            <a:chOff x="6513242" y="4265640"/>
            <a:chExt cx="1731166" cy="1073712"/>
          </a:xfrm>
        </p:grpSpPr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EF2396B8-EDED-4454-AE66-2E0CE0A77DB4}"/>
                </a:ext>
              </a:extLst>
            </p:cNvPr>
            <p:cNvSpPr txBox="1"/>
            <p:nvPr/>
          </p:nvSpPr>
          <p:spPr>
            <a:xfrm>
              <a:off x="6516217" y="4265640"/>
              <a:ext cx="172819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1F97BDFD-3BC7-4581-AE31-7F26A8B3AF79}"/>
                </a:ext>
              </a:extLst>
            </p:cNvPr>
            <p:cNvSpPr txBox="1"/>
            <p:nvPr/>
          </p:nvSpPr>
          <p:spPr>
            <a:xfrm>
              <a:off x="6513242" y="4508355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95" name="Oval 3">
            <a:extLst>
              <a:ext uri="{FF2B5EF4-FFF2-40B4-BE49-F238E27FC236}">
                <a16:creationId xmlns:a16="http://schemas.microsoft.com/office/drawing/2014/main" id="{DDB7FF81-1C45-4717-9CDB-C04EF039E210}"/>
              </a:ext>
            </a:extLst>
          </p:cNvPr>
          <p:cNvSpPr/>
          <p:nvPr/>
        </p:nvSpPr>
        <p:spPr>
          <a:xfrm>
            <a:off x="5154796" y="2919527"/>
            <a:ext cx="1642045" cy="164204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E337C8E6-E9F4-4D0A-998C-4FB2CF570208}"/>
              </a:ext>
            </a:extLst>
          </p:cNvPr>
          <p:cNvSpPr txBox="1"/>
          <p:nvPr/>
        </p:nvSpPr>
        <p:spPr>
          <a:xfrm>
            <a:off x="5154796" y="3325051"/>
            <a:ext cx="164204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Content</a:t>
            </a: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B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297" name="Rectangle 10">
            <a:extLst>
              <a:ext uri="{FF2B5EF4-FFF2-40B4-BE49-F238E27FC236}">
                <a16:creationId xmlns:a16="http://schemas.microsoft.com/office/drawing/2014/main" id="{208D6FE6-3F65-493F-A33E-132755D1D703}"/>
              </a:ext>
            </a:extLst>
          </p:cNvPr>
          <p:cNvSpPr/>
          <p:nvPr/>
        </p:nvSpPr>
        <p:spPr>
          <a:xfrm>
            <a:off x="5154796" y="4792402"/>
            <a:ext cx="1642045" cy="19584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8" name="Rectangle 12">
            <a:extLst>
              <a:ext uri="{FF2B5EF4-FFF2-40B4-BE49-F238E27FC236}">
                <a16:creationId xmlns:a16="http://schemas.microsoft.com/office/drawing/2014/main" id="{4BE6FEE0-70A8-4A14-977B-EB3AD01BA93D}"/>
              </a:ext>
            </a:extLst>
          </p:cNvPr>
          <p:cNvSpPr/>
          <p:nvPr/>
        </p:nvSpPr>
        <p:spPr>
          <a:xfrm>
            <a:off x="5154796" y="2478710"/>
            <a:ext cx="1642045" cy="19584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8F117275-0D02-4AB0-A4E6-CB16E4D3A420}"/>
              </a:ext>
            </a:extLst>
          </p:cNvPr>
          <p:cNvSpPr txBox="1"/>
          <p:nvPr/>
        </p:nvSpPr>
        <p:spPr>
          <a:xfrm>
            <a:off x="5111723" y="2041131"/>
            <a:ext cx="1728191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D1272AFE-943B-4C59-A242-BF2ED7676FA7}"/>
              </a:ext>
            </a:extLst>
          </p:cNvPr>
          <p:cNvSpPr txBox="1"/>
          <p:nvPr/>
        </p:nvSpPr>
        <p:spPr>
          <a:xfrm>
            <a:off x="5111723" y="5072365"/>
            <a:ext cx="1728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62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2018-04-12T02:29:16Z</dcterms:modified>
</cp:coreProperties>
</file>