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74" name="Straight Connector 5">
            <a:extLst>
              <a:ext uri="{FF2B5EF4-FFF2-40B4-BE49-F238E27FC236}">
                <a16:creationId xmlns:a16="http://schemas.microsoft.com/office/drawing/2014/main" id="{3593D20B-EFC4-47C0-88DE-194304895D7A}"/>
              </a:ext>
            </a:extLst>
          </p:cNvPr>
          <p:cNvCxnSpPr>
            <a:cxnSpLocks/>
          </p:cNvCxnSpPr>
          <p:nvPr/>
        </p:nvCxnSpPr>
        <p:spPr>
          <a:xfrm>
            <a:off x="896815" y="3956945"/>
            <a:ext cx="10383716" cy="0"/>
          </a:xfrm>
          <a:prstGeom prst="line">
            <a:avLst/>
          </a:prstGeom>
          <a:ln w="635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15">
            <a:extLst>
              <a:ext uri="{FF2B5EF4-FFF2-40B4-BE49-F238E27FC236}">
                <a16:creationId xmlns:a16="http://schemas.microsoft.com/office/drawing/2014/main" id="{52A642AB-4101-4FAA-807D-51ADEE1DAC57}"/>
              </a:ext>
            </a:extLst>
          </p:cNvPr>
          <p:cNvGrpSpPr/>
          <p:nvPr/>
        </p:nvGrpSpPr>
        <p:grpSpPr>
          <a:xfrm>
            <a:off x="2617009" y="2247769"/>
            <a:ext cx="1727399" cy="892552"/>
            <a:chOff x="1715369" y="1766707"/>
            <a:chExt cx="1727399" cy="89255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9E466F6-8656-40ED-91E8-A3B95A745BEF}"/>
                </a:ext>
              </a:extLst>
            </p:cNvPr>
            <p:cNvSpPr txBox="1"/>
            <p:nvPr/>
          </p:nvSpPr>
          <p:spPr>
            <a:xfrm>
              <a:off x="1724503" y="2012928"/>
              <a:ext cx="1718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EA98768-4A6A-4402-8815-5A589D748276}"/>
                </a:ext>
              </a:extLst>
            </p:cNvPr>
            <p:cNvSpPr txBox="1"/>
            <p:nvPr/>
          </p:nvSpPr>
          <p:spPr>
            <a:xfrm>
              <a:off x="1715369" y="1766707"/>
              <a:ext cx="172739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8" name="Group 16">
            <a:extLst>
              <a:ext uri="{FF2B5EF4-FFF2-40B4-BE49-F238E27FC236}">
                <a16:creationId xmlns:a16="http://schemas.microsoft.com/office/drawing/2014/main" id="{EF070F80-F407-46B5-BCFB-447875CE350A}"/>
              </a:ext>
            </a:extLst>
          </p:cNvPr>
          <p:cNvGrpSpPr/>
          <p:nvPr/>
        </p:nvGrpSpPr>
        <p:grpSpPr>
          <a:xfrm>
            <a:off x="6135815" y="2247769"/>
            <a:ext cx="1727399" cy="892552"/>
            <a:chOff x="1715369" y="1766707"/>
            <a:chExt cx="1727399" cy="89255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3716CA7-E6D0-402D-9EFA-A6F21BC5190A}"/>
                </a:ext>
              </a:extLst>
            </p:cNvPr>
            <p:cNvSpPr txBox="1"/>
            <p:nvPr/>
          </p:nvSpPr>
          <p:spPr>
            <a:xfrm>
              <a:off x="1724503" y="2012928"/>
              <a:ext cx="1718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7EEE9B2-70D3-49B5-97AE-4B7C25BA1B8B}"/>
                </a:ext>
              </a:extLst>
            </p:cNvPr>
            <p:cNvSpPr txBox="1"/>
            <p:nvPr/>
          </p:nvSpPr>
          <p:spPr>
            <a:xfrm>
              <a:off x="1715369" y="1766707"/>
              <a:ext cx="172739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1" name="Group 19">
            <a:extLst>
              <a:ext uri="{FF2B5EF4-FFF2-40B4-BE49-F238E27FC236}">
                <a16:creationId xmlns:a16="http://schemas.microsoft.com/office/drawing/2014/main" id="{4B0D99A9-B58C-4F9E-82F9-9CC46D0D1315}"/>
              </a:ext>
            </a:extLst>
          </p:cNvPr>
          <p:cNvGrpSpPr/>
          <p:nvPr/>
        </p:nvGrpSpPr>
        <p:grpSpPr>
          <a:xfrm>
            <a:off x="9654623" y="2247769"/>
            <a:ext cx="1727399" cy="892552"/>
            <a:chOff x="1715369" y="1766707"/>
            <a:chExt cx="1727399" cy="89255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7786F5F-5DF0-4D64-8707-722139CAEFFC}"/>
                </a:ext>
              </a:extLst>
            </p:cNvPr>
            <p:cNvSpPr txBox="1"/>
            <p:nvPr/>
          </p:nvSpPr>
          <p:spPr>
            <a:xfrm>
              <a:off x="1724503" y="2012928"/>
              <a:ext cx="1718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B28ED02-66F3-4895-8624-2894D1541709}"/>
                </a:ext>
              </a:extLst>
            </p:cNvPr>
            <p:cNvSpPr txBox="1"/>
            <p:nvPr/>
          </p:nvSpPr>
          <p:spPr>
            <a:xfrm>
              <a:off x="1715369" y="1766707"/>
              <a:ext cx="172739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4" name="Group 22">
            <a:extLst>
              <a:ext uri="{FF2B5EF4-FFF2-40B4-BE49-F238E27FC236}">
                <a16:creationId xmlns:a16="http://schemas.microsoft.com/office/drawing/2014/main" id="{8B1286BF-0CE0-43D6-8852-5364E1A7AA8F}"/>
              </a:ext>
            </a:extLst>
          </p:cNvPr>
          <p:cNvGrpSpPr/>
          <p:nvPr/>
        </p:nvGrpSpPr>
        <p:grpSpPr>
          <a:xfrm>
            <a:off x="857606" y="5278345"/>
            <a:ext cx="1727399" cy="892552"/>
            <a:chOff x="1715369" y="1766707"/>
            <a:chExt cx="1727399" cy="89255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0960A54-B65A-4A21-BB99-0CB0858D1B67}"/>
                </a:ext>
              </a:extLst>
            </p:cNvPr>
            <p:cNvSpPr txBox="1"/>
            <p:nvPr/>
          </p:nvSpPr>
          <p:spPr>
            <a:xfrm>
              <a:off x="1724503" y="2012928"/>
              <a:ext cx="1718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B4B161F-872B-43DE-80D6-4480E6E839DB}"/>
                </a:ext>
              </a:extLst>
            </p:cNvPr>
            <p:cNvSpPr txBox="1"/>
            <p:nvPr/>
          </p:nvSpPr>
          <p:spPr>
            <a:xfrm>
              <a:off x="1715369" y="1766707"/>
              <a:ext cx="172739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7" name="Group 25">
            <a:extLst>
              <a:ext uri="{FF2B5EF4-FFF2-40B4-BE49-F238E27FC236}">
                <a16:creationId xmlns:a16="http://schemas.microsoft.com/office/drawing/2014/main" id="{4D266EAA-FD98-472F-A87B-29FEF0F7EBAF}"/>
              </a:ext>
            </a:extLst>
          </p:cNvPr>
          <p:cNvGrpSpPr/>
          <p:nvPr/>
        </p:nvGrpSpPr>
        <p:grpSpPr>
          <a:xfrm>
            <a:off x="4376412" y="5278345"/>
            <a:ext cx="1727399" cy="892552"/>
            <a:chOff x="1715369" y="1766707"/>
            <a:chExt cx="1727399" cy="89255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F29C7F7-B9A6-40EC-B5F7-1D46E43F8B2C}"/>
                </a:ext>
              </a:extLst>
            </p:cNvPr>
            <p:cNvSpPr txBox="1"/>
            <p:nvPr/>
          </p:nvSpPr>
          <p:spPr>
            <a:xfrm>
              <a:off x="1724503" y="2012928"/>
              <a:ext cx="1718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9384BCC-ECBC-4165-A6A7-DE6B32F80BD4}"/>
                </a:ext>
              </a:extLst>
            </p:cNvPr>
            <p:cNvSpPr txBox="1"/>
            <p:nvPr/>
          </p:nvSpPr>
          <p:spPr>
            <a:xfrm>
              <a:off x="1715369" y="1766707"/>
              <a:ext cx="172739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0" name="Group 28">
            <a:extLst>
              <a:ext uri="{FF2B5EF4-FFF2-40B4-BE49-F238E27FC236}">
                <a16:creationId xmlns:a16="http://schemas.microsoft.com/office/drawing/2014/main" id="{C387C0CA-37E5-4280-82C8-82EF2A0F50BE}"/>
              </a:ext>
            </a:extLst>
          </p:cNvPr>
          <p:cNvGrpSpPr/>
          <p:nvPr/>
        </p:nvGrpSpPr>
        <p:grpSpPr>
          <a:xfrm>
            <a:off x="7895218" y="5278345"/>
            <a:ext cx="1727399" cy="892552"/>
            <a:chOff x="1715369" y="1766707"/>
            <a:chExt cx="1727399" cy="89255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1B20FA5-5A93-4FEF-80F4-4C53E8952695}"/>
                </a:ext>
              </a:extLst>
            </p:cNvPr>
            <p:cNvSpPr txBox="1"/>
            <p:nvPr/>
          </p:nvSpPr>
          <p:spPr>
            <a:xfrm>
              <a:off x="1724503" y="2012928"/>
              <a:ext cx="1718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06C7856-1A94-4641-905E-27652980E0F3}"/>
                </a:ext>
              </a:extLst>
            </p:cNvPr>
            <p:cNvSpPr txBox="1"/>
            <p:nvPr/>
          </p:nvSpPr>
          <p:spPr>
            <a:xfrm>
              <a:off x="1715369" y="1766707"/>
              <a:ext cx="1727399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C5659842-0AC0-4F54-877A-16000BC4DA48}"/>
              </a:ext>
            </a:extLst>
          </p:cNvPr>
          <p:cNvSpPr txBox="1"/>
          <p:nvPr/>
        </p:nvSpPr>
        <p:spPr>
          <a:xfrm>
            <a:off x="1125859" y="2758192"/>
            <a:ext cx="1190892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2014</a:t>
            </a:r>
            <a:endParaRPr lang="ko-KR" altLang="en-US" sz="28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1E6855C-82F6-4E03-9BBF-2327B4A545C9}"/>
              </a:ext>
            </a:extLst>
          </p:cNvPr>
          <p:cNvSpPr txBox="1"/>
          <p:nvPr/>
        </p:nvSpPr>
        <p:spPr>
          <a:xfrm>
            <a:off x="2885262" y="4703562"/>
            <a:ext cx="1190892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2015</a:t>
            </a:r>
            <a:endParaRPr lang="ko-KR" altLang="en-US" sz="24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B69571D-16FA-477A-B395-94A4649758D1}"/>
              </a:ext>
            </a:extLst>
          </p:cNvPr>
          <p:cNvSpPr txBox="1"/>
          <p:nvPr/>
        </p:nvSpPr>
        <p:spPr>
          <a:xfrm>
            <a:off x="6404068" y="4703562"/>
            <a:ext cx="1190892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09E130E-A0E9-422D-B29F-B336E29000E3}"/>
              </a:ext>
            </a:extLst>
          </p:cNvPr>
          <p:cNvSpPr txBox="1"/>
          <p:nvPr/>
        </p:nvSpPr>
        <p:spPr>
          <a:xfrm>
            <a:off x="9922876" y="4703562"/>
            <a:ext cx="1190892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282291E-1F89-4E3C-8EED-4D45043AD293}"/>
              </a:ext>
            </a:extLst>
          </p:cNvPr>
          <p:cNvSpPr txBox="1"/>
          <p:nvPr/>
        </p:nvSpPr>
        <p:spPr>
          <a:xfrm>
            <a:off x="4644665" y="2831354"/>
            <a:ext cx="1190892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F974C20-4D1F-409E-B490-05F142FF9A03}"/>
              </a:ext>
            </a:extLst>
          </p:cNvPr>
          <p:cNvSpPr txBox="1"/>
          <p:nvPr/>
        </p:nvSpPr>
        <p:spPr>
          <a:xfrm>
            <a:off x="8163471" y="2801737"/>
            <a:ext cx="1190892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grpSp>
        <p:nvGrpSpPr>
          <p:cNvPr id="99" name="그룹 98">
            <a:extLst>
              <a:ext uri="{FF2B5EF4-FFF2-40B4-BE49-F238E27FC236}">
                <a16:creationId xmlns:a16="http://schemas.microsoft.com/office/drawing/2014/main" id="{40679C21-1C48-42F8-B289-81B7EC74F7CE}"/>
              </a:ext>
            </a:extLst>
          </p:cNvPr>
          <p:cNvGrpSpPr/>
          <p:nvPr/>
        </p:nvGrpSpPr>
        <p:grpSpPr>
          <a:xfrm>
            <a:off x="1459371" y="3289502"/>
            <a:ext cx="523868" cy="1301277"/>
            <a:chOff x="1459371" y="3152847"/>
            <a:chExt cx="523868" cy="1301277"/>
          </a:xfrm>
        </p:grpSpPr>
        <p:sp>
          <p:nvSpPr>
            <p:cNvPr id="100" name="Oval 3">
              <a:extLst>
                <a:ext uri="{FF2B5EF4-FFF2-40B4-BE49-F238E27FC236}">
                  <a16:creationId xmlns:a16="http://schemas.microsoft.com/office/drawing/2014/main" id="{41A671AD-EFB0-458D-B17C-BB149425400B}"/>
                </a:ext>
              </a:extLst>
            </p:cNvPr>
            <p:cNvSpPr/>
            <p:nvPr/>
          </p:nvSpPr>
          <p:spPr>
            <a:xfrm>
              <a:off x="1459371" y="3558356"/>
              <a:ext cx="523868" cy="523868"/>
            </a:xfrm>
            <a:prstGeom prst="ellipse">
              <a:avLst/>
            </a:prstGeom>
            <a:pattFill prst="solidDmnd">
              <a:fgClr>
                <a:schemeClr val="accent3"/>
              </a:fgClr>
              <a:bgClr>
                <a:schemeClr val="bg1"/>
              </a:bgClr>
            </a:pattFill>
            <a:ln w="63500">
              <a:solidFill>
                <a:schemeClr val="accent3"/>
              </a:solidFill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Arial" pitchFamily="34" charset="0"/>
              </a:endParaRPr>
            </a:p>
          </p:txBody>
        </p:sp>
        <p:cxnSp>
          <p:nvCxnSpPr>
            <p:cNvPr id="101" name="Straight Connector 44">
              <a:extLst>
                <a:ext uri="{FF2B5EF4-FFF2-40B4-BE49-F238E27FC236}">
                  <a16:creationId xmlns:a16="http://schemas.microsoft.com/office/drawing/2014/main" id="{4F6EF5A7-9C19-4CB0-A179-1B9A44AE39C5}"/>
                </a:ext>
              </a:extLst>
            </p:cNvPr>
            <p:cNvCxnSpPr/>
            <p:nvPr/>
          </p:nvCxnSpPr>
          <p:spPr>
            <a:xfrm>
              <a:off x="1721305" y="4082225"/>
              <a:ext cx="0" cy="371899"/>
            </a:xfrm>
            <a:prstGeom prst="line">
              <a:avLst/>
            </a:prstGeom>
            <a:ln w="508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47">
              <a:extLst>
                <a:ext uri="{FF2B5EF4-FFF2-40B4-BE49-F238E27FC236}">
                  <a16:creationId xmlns:a16="http://schemas.microsoft.com/office/drawing/2014/main" id="{BA7A952E-8277-4D3C-B8B2-E1F489F5DE53}"/>
                </a:ext>
              </a:extLst>
            </p:cNvPr>
            <p:cNvCxnSpPr/>
            <p:nvPr/>
          </p:nvCxnSpPr>
          <p:spPr>
            <a:xfrm>
              <a:off x="1721305" y="3152847"/>
              <a:ext cx="0" cy="371899"/>
            </a:xfrm>
            <a:prstGeom prst="line">
              <a:avLst/>
            </a:prstGeom>
            <a:ln w="50800">
              <a:solidFill>
                <a:schemeClr val="accent3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4C3B82B6-CAE1-4953-B9C8-D85BC465D68A}"/>
              </a:ext>
            </a:extLst>
          </p:cNvPr>
          <p:cNvGrpSpPr/>
          <p:nvPr/>
        </p:nvGrpSpPr>
        <p:grpSpPr>
          <a:xfrm>
            <a:off x="4978177" y="3302295"/>
            <a:ext cx="523868" cy="1301277"/>
            <a:chOff x="5223980" y="3165640"/>
            <a:chExt cx="523868" cy="1301277"/>
          </a:xfrm>
        </p:grpSpPr>
        <p:sp>
          <p:nvSpPr>
            <p:cNvPr id="104" name="Oval 9">
              <a:extLst>
                <a:ext uri="{FF2B5EF4-FFF2-40B4-BE49-F238E27FC236}">
                  <a16:creationId xmlns:a16="http://schemas.microsoft.com/office/drawing/2014/main" id="{38E90A2C-4839-46BD-863F-17EB9C80A9A4}"/>
                </a:ext>
              </a:extLst>
            </p:cNvPr>
            <p:cNvSpPr/>
            <p:nvPr/>
          </p:nvSpPr>
          <p:spPr>
            <a:xfrm>
              <a:off x="5223980" y="3558356"/>
              <a:ext cx="523868" cy="523868"/>
            </a:xfrm>
            <a:prstGeom prst="ellipse">
              <a:avLst/>
            </a:prstGeom>
            <a:pattFill prst="solidDmnd">
              <a:fgClr>
                <a:schemeClr val="accent1"/>
              </a:fgClr>
              <a:bgClr>
                <a:schemeClr val="bg1"/>
              </a:bgClr>
            </a:pattFill>
            <a:ln w="63500">
              <a:solidFill>
                <a:schemeClr val="accent1"/>
              </a:solidFill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Arial" pitchFamily="34" charset="0"/>
              </a:endParaRPr>
            </a:p>
          </p:txBody>
        </p:sp>
        <p:cxnSp>
          <p:nvCxnSpPr>
            <p:cNvPr id="105" name="Straight Connector 48">
              <a:extLst>
                <a:ext uri="{FF2B5EF4-FFF2-40B4-BE49-F238E27FC236}">
                  <a16:creationId xmlns:a16="http://schemas.microsoft.com/office/drawing/2014/main" id="{87122A17-CBB4-42B0-836F-B9AFB48F775A}"/>
                </a:ext>
              </a:extLst>
            </p:cNvPr>
            <p:cNvCxnSpPr/>
            <p:nvPr/>
          </p:nvCxnSpPr>
          <p:spPr>
            <a:xfrm>
              <a:off x="5485914" y="4095018"/>
              <a:ext cx="0" cy="371899"/>
            </a:xfrm>
            <a:prstGeom prst="line">
              <a:avLst/>
            </a:prstGeom>
            <a:ln w="50800">
              <a:solidFill>
                <a:schemeClr val="accent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49">
              <a:extLst>
                <a:ext uri="{FF2B5EF4-FFF2-40B4-BE49-F238E27FC236}">
                  <a16:creationId xmlns:a16="http://schemas.microsoft.com/office/drawing/2014/main" id="{26CFA9C6-E777-44DB-94D4-95402170F8C8}"/>
                </a:ext>
              </a:extLst>
            </p:cNvPr>
            <p:cNvCxnSpPr/>
            <p:nvPr/>
          </p:nvCxnSpPr>
          <p:spPr>
            <a:xfrm>
              <a:off x="5485914" y="3165640"/>
              <a:ext cx="0" cy="371899"/>
            </a:xfrm>
            <a:prstGeom prst="line">
              <a:avLst/>
            </a:prstGeom>
            <a:ln w="50800">
              <a:solidFill>
                <a:schemeClr val="accent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그룹 106">
            <a:extLst>
              <a:ext uri="{FF2B5EF4-FFF2-40B4-BE49-F238E27FC236}">
                <a16:creationId xmlns:a16="http://schemas.microsoft.com/office/drawing/2014/main" id="{E9C43694-3F8D-4F5F-8190-DCD6879EC932}"/>
              </a:ext>
            </a:extLst>
          </p:cNvPr>
          <p:cNvGrpSpPr/>
          <p:nvPr/>
        </p:nvGrpSpPr>
        <p:grpSpPr>
          <a:xfrm>
            <a:off x="8496983" y="3315088"/>
            <a:ext cx="523868" cy="1301277"/>
            <a:chOff x="7808344" y="3178433"/>
            <a:chExt cx="523868" cy="1301277"/>
          </a:xfrm>
        </p:grpSpPr>
        <p:sp>
          <p:nvSpPr>
            <p:cNvPr id="108" name="Oval 11">
              <a:extLst>
                <a:ext uri="{FF2B5EF4-FFF2-40B4-BE49-F238E27FC236}">
                  <a16:creationId xmlns:a16="http://schemas.microsoft.com/office/drawing/2014/main" id="{39741EC0-5179-475D-B07F-CA9C7BE46C21}"/>
                </a:ext>
              </a:extLst>
            </p:cNvPr>
            <p:cNvSpPr/>
            <p:nvPr/>
          </p:nvSpPr>
          <p:spPr>
            <a:xfrm>
              <a:off x="7808344" y="3558356"/>
              <a:ext cx="523868" cy="523868"/>
            </a:xfrm>
            <a:prstGeom prst="ellipse">
              <a:avLst/>
            </a:prstGeom>
            <a:pattFill prst="solidDmnd">
              <a:fgClr>
                <a:schemeClr val="accent3"/>
              </a:fgClr>
              <a:bgClr>
                <a:schemeClr val="bg1"/>
              </a:bgClr>
            </a:pattFill>
            <a:ln w="63500">
              <a:solidFill>
                <a:schemeClr val="accent3"/>
              </a:solidFill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Arial" pitchFamily="34" charset="0"/>
              </a:endParaRPr>
            </a:p>
          </p:txBody>
        </p:sp>
        <p:cxnSp>
          <p:nvCxnSpPr>
            <p:cNvPr id="109" name="Straight Connector 50">
              <a:extLst>
                <a:ext uri="{FF2B5EF4-FFF2-40B4-BE49-F238E27FC236}">
                  <a16:creationId xmlns:a16="http://schemas.microsoft.com/office/drawing/2014/main" id="{5DAA4C73-F3CF-4A49-9A7B-6906389F677A}"/>
                </a:ext>
              </a:extLst>
            </p:cNvPr>
            <p:cNvCxnSpPr/>
            <p:nvPr/>
          </p:nvCxnSpPr>
          <p:spPr>
            <a:xfrm>
              <a:off x="8070278" y="4107811"/>
              <a:ext cx="0" cy="371899"/>
            </a:xfrm>
            <a:prstGeom prst="line">
              <a:avLst/>
            </a:prstGeom>
            <a:ln w="508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51">
              <a:extLst>
                <a:ext uri="{FF2B5EF4-FFF2-40B4-BE49-F238E27FC236}">
                  <a16:creationId xmlns:a16="http://schemas.microsoft.com/office/drawing/2014/main" id="{E4099DF5-0DA8-4625-A61F-5038C7D54AE7}"/>
                </a:ext>
              </a:extLst>
            </p:cNvPr>
            <p:cNvCxnSpPr/>
            <p:nvPr/>
          </p:nvCxnSpPr>
          <p:spPr>
            <a:xfrm>
              <a:off x="8070278" y="3178433"/>
              <a:ext cx="0" cy="371899"/>
            </a:xfrm>
            <a:prstGeom prst="line">
              <a:avLst/>
            </a:prstGeom>
            <a:ln w="50800">
              <a:solidFill>
                <a:schemeClr val="accent3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그룹 110">
            <a:extLst>
              <a:ext uri="{FF2B5EF4-FFF2-40B4-BE49-F238E27FC236}">
                <a16:creationId xmlns:a16="http://schemas.microsoft.com/office/drawing/2014/main" id="{203DD99B-1E68-445D-8CC7-089858BE80F4}"/>
              </a:ext>
            </a:extLst>
          </p:cNvPr>
          <p:cNvGrpSpPr/>
          <p:nvPr/>
        </p:nvGrpSpPr>
        <p:grpSpPr>
          <a:xfrm>
            <a:off x="3218774" y="3297619"/>
            <a:ext cx="523868" cy="1301277"/>
            <a:chOff x="3931798" y="3160964"/>
            <a:chExt cx="523868" cy="1301277"/>
          </a:xfrm>
        </p:grpSpPr>
        <p:sp>
          <p:nvSpPr>
            <p:cNvPr id="112" name="Oval 8">
              <a:extLst>
                <a:ext uri="{FF2B5EF4-FFF2-40B4-BE49-F238E27FC236}">
                  <a16:creationId xmlns:a16="http://schemas.microsoft.com/office/drawing/2014/main" id="{BD0767CC-0089-46C9-A8C8-874EECAD7254}"/>
                </a:ext>
              </a:extLst>
            </p:cNvPr>
            <p:cNvSpPr/>
            <p:nvPr/>
          </p:nvSpPr>
          <p:spPr>
            <a:xfrm>
              <a:off x="3931798" y="3558356"/>
              <a:ext cx="523868" cy="523868"/>
            </a:xfrm>
            <a:prstGeom prst="ellipse">
              <a:avLst/>
            </a:prstGeom>
            <a:pattFill prst="solidDmnd">
              <a:fgClr>
                <a:schemeClr val="accent6"/>
              </a:fgClr>
              <a:bgClr>
                <a:schemeClr val="bg1"/>
              </a:bgClr>
            </a:pattFill>
            <a:ln w="63500">
              <a:solidFill>
                <a:schemeClr val="accent6"/>
              </a:solidFill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Arial" pitchFamily="34" charset="0"/>
              </a:endParaRPr>
            </a:p>
          </p:txBody>
        </p:sp>
        <p:cxnSp>
          <p:nvCxnSpPr>
            <p:cNvPr id="113" name="Straight Connector 52">
              <a:extLst>
                <a:ext uri="{FF2B5EF4-FFF2-40B4-BE49-F238E27FC236}">
                  <a16:creationId xmlns:a16="http://schemas.microsoft.com/office/drawing/2014/main" id="{B23374CF-C969-4934-A510-EF660FCA4035}"/>
                </a:ext>
              </a:extLst>
            </p:cNvPr>
            <p:cNvCxnSpPr/>
            <p:nvPr/>
          </p:nvCxnSpPr>
          <p:spPr>
            <a:xfrm>
              <a:off x="4193732" y="4090342"/>
              <a:ext cx="0" cy="371899"/>
            </a:xfrm>
            <a:prstGeom prst="line">
              <a:avLst/>
            </a:prstGeom>
            <a:ln w="508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53">
              <a:extLst>
                <a:ext uri="{FF2B5EF4-FFF2-40B4-BE49-F238E27FC236}">
                  <a16:creationId xmlns:a16="http://schemas.microsoft.com/office/drawing/2014/main" id="{23053009-2421-4E8A-997D-98757AD6859A}"/>
                </a:ext>
              </a:extLst>
            </p:cNvPr>
            <p:cNvCxnSpPr/>
            <p:nvPr/>
          </p:nvCxnSpPr>
          <p:spPr>
            <a:xfrm>
              <a:off x="4193732" y="3160964"/>
              <a:ext cx="0" cy="371899"/>
            </a:xfrm>
            <a:prstGeom prst="line">
              <a:avLst/>
            </a:prstGeom>
            <a:ln w="50800">
              <a:solidFill>
                <a:schemeClr val="accent6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그룹 114">
            <a:extLst>
              <a:ext uri="{FF2B5EF4-FFF2-40B4-BE49-F238E27FC236}">
                <a16:creationId xmlns:a16="http://schemas.microsoft.com/office/drawing/2014/main" id="{691EE27C-43E2-4D60-84BB-B23116D70038}"/>
              </a:ext>
            </a:extLst>
          </p:cNvPr>
          <p:cNvGrpSpPr/>
          <p:nvPr/>
        </p:nvGrpSpPr>
        <p:grpSpPr>
          <a:xfrm>
            <a:off x="6737580" y="3318529"/>
            <a:ext cx="523868" cy="1301277"/>
            <a:chOff x="6516162" y="3181874"/>
            <a:chExt cx="523868" cy="1301277"/>
          </a:xfrm>
        </p:grpSpPr>
        <p:sp>
          <p:nvSpPr>
            <p:cNvPr id="116" name="Oval 10">
              <a:extLst>
                <a:ext uri="{FF2B5EF4-FFF2-40B4-BE49-F238E27FC236}">
                  <a16:creationId xmlns:a16="http://schemas.microsoft.com/office/drawing/2014/main" id="{1CE78251-6EAC-49E6-8A23-EB6B85B837BD}"/>
                </a:ext>
              </a:extLst>
            </p:cNvPr>
            <p:cNvSpPr/>
            <p:nvPr/>
          </p:nvSpPr>
          <p:spPr>
            <a:xfrm>
              <a:off x="6516162" y="3558356"/>
              <a:ext cx="523868" cy="523868"/>
            </a:xfrm>
            <a:prstGeom prst="ellipse">
              <a:avLst/>
            </a:prstGeom>
            <a:pattFill prst="solidDmnd">
              <a:fgClr>
                <a:schemeClr val="accent2"/>
              </a:fgClr>
              <a:bgClr>
                <a:schemeClr val="bg1"/>
              </a:bgClr>
            </a:pattFill>
            <a:ln w="63500">
              <a:solidFill>
                <a:schemeClr val="accent2"/>
              </a:solidFill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Arial" pitchFamily="34" charset="0"/>
              </a:endParaRPr>
            </a:p>
          </p:txBody>
        </p:sp>
        <p:cxnSp>
          <p:nvCxnSpPr>
            <p:cNvPr id="117" name="Straight Connector 54">
              <a:extLst>
                <a:ext uri="{FF2B5EF4-FFF2-40B4-BE49-F238E27FC236}">
                  <a16:creationId xmlns:a16="http://schemas.microsoft.com/office/drawing/2014/main" id="{4AF2639F-8535-4106-B202-DD2676F6B4FF}"/>
                </a:ext>
              </a:extLst>
            </p:cNvPr>
            <p:cNvCxnSpPr/>
            <p:nvPr/>
          </p:nvCxnSpPr>
          <p:spPr>
            <a:xfrm>
              <a:off x="6778096" y="4111252"/>
              <a:ext cx="0" cy="371899"/>
            </a:xfrm>
            <a:prstGeom prst="line">
              <a:avLst/>
            </a:prstGeom>
            <a:ln w="508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55">
              <a:extLst>
                <a:ext uri="{FF2B5EF4-FFF2-40B4-BE49-F238E27FC236}">
                  <a16:creationId xmlns:a16="http://schemas.microsoft.com/office/drawing/2014/main" id="{C71F83B7-2F51-4CCD-AD4F-B4BEB358AFD9}"/>
                </a:ext>
              </a:extLst>
            </p:cNvPr>
            <p:cNvCxnSpPr/>
            <p:nvPr/>
          </p:nvCxnSpPr>
          <p:spPr>
            <a:xfrm>
              <a:off x="6778096" y="3181874"/>
              <a:ext cx="0" cy="371899"/>
            </a:xfrm>
            <a:prstGeom prst="line">
              <a:avLst/>
            </a:prstGeom>
            <a:ln w="50800">
              <a:solidFill>
                <a:schemeClr val="accent2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그룹 118">
            <a:extLst>
              <a:ext uri="{FF2B5EF4-FFF2-40B4-BE49-F238E27FC236}">
                <a16:creationId xmlns:a16="http://schemas.microsoft.com/office/drawing/2014/main" id="{CF2A4BC5-370C-4123-B26E-D52D28559544}"/>
              </a:ext>
            </a:extLst>
          </p:cNvPr>
          <p:cNvGrpSpPr/>
          <p:nvPr/>
        </p:nvGrpSpPr>
        <p:grpSpPr>
          <a:xfrm>
            <a:off x="10256388" y="3306781"/>
            <a:ext cx="523868" cy="1301277"/>
            <a:chOff x="10256388" y="3170126"/>
            <a:chExt cx="523868" cy="1301277"/>
          </a:xfrm>
        </p:grpSpPr>
        <p:sp>
          <p:nvSpPr>
            <p:cNvPr id="120" name="Oval 12">
              <a:extLst>
                <a:ext uri="{FF2B5EF4-FFF2-40B4-BE49-F238E27FC236}">
                  <a16:creationId xmlns:a16="http://schemas.microsoft.com/office/drawing/2014/main" id="{91054525-16FB-432E-9852-3E1763845BEB}"/>
                </a:ext>
              </a:extLst>
            </p:cNvPr>
            <p:cNvSpPr/>
            <p:nvPr/>
          </p:nvSpPr>
          <p:spPr>
            <a:xfrm>
              <a:off x="10256388" y="3558356"/>
              <a:ext cx="523868" cy="523868"/>
            </a:xfrm>
            <a:prstGeom prst="ellipse">
              <a:avLst/>
            </a:prstGeom>
            <a:pattFill prst="solidDmnd">
              <a:fgClr>
                <a:schemeClr val="accent4"/>
              </a:fgClr>
              <a:bgClr>
                <a:schemeClr val="bg1"/>
              </a:bgClr>
            </a:pattFill>
            <a:ln w="63500">
              <a:solidFill>
                <a:schemeClr val="accent4"/>
              </a:solidFill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Arial" pitchFamily="34" charset="0"/>
              </a:endParaRPr>
            </a:p>
          </p:txBody>
        </p:sp>
        <p:cxnSp>
          <p:nvCxnSpPr>
            <p:cNvPr id="121" name="Straight Connector 56">
              <a:extLst>
                <a:ext uri="{FF2B5EF4-FFF2-40B4-BE49-F238E27FC236}">
                  <a16:creationId xmlns:a16="http://schemas.microsoft.com/office/drawing/2014/main" id="{DDA27F83-1F0F-419B-995D-7726DBB751A2}"/>
                </a:ext>
              </a:extLst>
            </p:cNvPr>
            <p:cNvCxnSpPr/>
            <p:nvPr/>
          </p:nvCxnSpPr>
          <p:spPr>
            <a:xfrm>
              <a:off x="10518322" y="4099504"/>
              <a:ext cx="0" cy="371899"/>
            </a:xfrm>
            <a:prstGeom prst="line">
              <a:avLst/>
            </a:prstGeom>
            <a:ln w="508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57">
              <a:extLst>
                <a:ext uri="{FF2B5EF4-FFF2-40B4-BE49-F238E27FC236}">
                  <a16:creationId xmlns:a16="http://schemas.microsoft.com/office/drawing/2014/main" id="{C8CFA628-DBE6-4775-98DC-7D243D8805A8}"/>
                </a:ext>
              </a:extLst>
            </p:cNvPr>
            <p:cNvCxnSpPr/>
            <p:nvPr/>
          </p:nvCxnSpPr>
          <p:spPr>
            <a:xfrm>
              <a:off x="10518322" y="3170126"/>
              <a:ext cx="0" cy="371899"/>
            </a:xfrm>
            <a:prstGeom prst="line">
              <a:avLst/>
            </a:prstGeom>
            <a:ln w="50800">
              <a:solidFill>
                <a:schemeClr val="accent4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Rectangle 16">
            <a:extLst>
              <a:ext uri="{FF2B5EF4-FFF2-40B4-BE49-F238E27FC236}">
                <a16:creationId xmlns:a16="http://schemas.microsoft.com/office/drawing/2014/main" id="{19B6EB5B-5404-4615-86EA-90D4E59C2F66}"/>
              </a:ext>
            </a:extLst>
          </p:cNvPr>
          <p:cNvSpPr/>
          <p:nvPr/>
        </p:nvSpPr>
        <p:spPr>
          <a:xfrm rot="2700000">
            <a:off x="1521971" y="4841660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4" name="Round Same Side Corner Rectangle 11">
            <a:extLst>
              <a:ext uri="{FF2B5EF4-FFF2-40B4-BE49-F238E27FC236}">
                <a16:creationId xmlns:a16="http://schemas.microsoft.com/office/drawing/2014/main" id="{1483BE67-0EEE-4C8F-A4C6-0B230117013E}"/>
              </a:ext>
            </a:extLst>
          </p:cNvPr>
          <p:cNvSpPr/>
          <p:nvPr/>
        </p:nvSpPr>
        <p:spPr>
          <a:xfrm rot="9900000">
            <a:off x="3377709" y="1857503"/>
            <a:ext cx="404737" cy="34374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5" name="Rounded Rectangle 27">
            <a:extLst>
              <a:ext uri="{FF2B5EF4-FFF2-40B4-BE49-F238E27FC236}">
                <a16:creationId xmlns:a16="http://schemas.microsoft.com/office/drawing/2014/main" id="{35AFF9AA-5987-48C7-8AC2-B9A1231165D0}"/>
              </a:ext>
            </a:extLst>
          </p:cNvPr>
          <p:cNvSpPr/>
          <p:nvPr/>
        </p:nvSpPr>
        <p:spPr>
          <a:xfrm>
            <a:off x="5021319" y="4897268"/>
            <a:ext cx="437585" cy="336125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6" name="Rounded Rectangle 7">
            <a:extLst>
              <a:ext uri="{FF2B5EF4-FFF2-40B4-BE49-F238E27FC236}">
                <a16:creationId xmlns:a16="http://schemas.microsoft.com/office/drawing/2014/main" id="{2E6A05B0-9670-4149-BF88-74DB49C97ED4}"/>
              </a:ext>
            </a:extLst>
          </p:cNvPr>
          <p:cNvSpPr/>
          <p:nvPr/>
        </p:nvSpPr>
        <p:spPr>
          <a:xfrm>
            <a:off x="6815781" y="1845248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7" name="Round Same Side Corner Rectangle 36">
            <a:extLst>
              <a:ext uri="{FF2B5EF4-FFF2-40B4-BE49-F238E27FC236}">
                <a16:creationId xmlns:a16="http://schemas.microsoft.com/office/drawing/2014/main" id="{E946087F-9FB3-4DC3-ADD0-47941D12112F}"/>
              </a:ext>
            </a:extLst>
          </p:cNvPr>
          <p:cNvSpPr/>
          <p:nvPr/>
        </p:nvSpPr>
        <p:spPr>
          <a:xfrm>
            <a:off x="8554474" y="4921571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8" name="Oval 21">
            <a:extLst>
              <a:ext uri="{FF2B5EF4-FFF2-40B4-BE49-F238E27FC236}">
                <a16:creationId xmlns:a16="http://schemas.microsoft.com/office/drawing/2014/main" id="{E9518332-E1EB-4C79-8EBB-5BDBC36630D9}"/>
              </a:ext>
            </a:extLst>
          </p:cNvPr>
          <p:cNvSpPr>
            <a:spLocks noChangeAspect="1"/>
          </p:cNvSpPr>
          <p:nvPr/>
        </p:nvSpPr>
        <p:spPr>
          <a:xfrm>
            <a:off x="10382877" y="1816208"/>
            <a:ext cx="396491" cy="39980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11239</TotalTime>
  <Words>110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2018-04-20T03:34:57Z</dcterms:modified>
</cp:coreProperties>
</file>