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226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cxnSp>
        <p:nvCxnSpPr>
          <p:cNvPr id="74" name="Straight Connector 5">
            <a:extLst>
              <a:ext uri="{FF2B5EF4-FFF2-40B4-BE49-F238E27FC236}">
                <a16:creationId xmlns:a16="http://schemas.microsoft.com/office/drawing/2014/main" id="{3593D20B-EFC4-47C0-88DE-194304895D7A}"/>
              </a:ext>
            </a:extLst>
          </p:cNvPr>
          <p:cNvCxnSpPr>
            <a:cxnSpLocks/>
          </p:cNvCxnSpPr>
          <p:nvPr/>
        </p:nvCxnSpPr>
        <p:spPr>
          <a:xfrm>
            <a:off x="896815" y="3956945"/>
            <a:ext cx="10383716" cy="0"/>
          </a:xfrm>
          <a:prstGeom prst="line">
            <a:avLst/>
          </a:prstGeom>
          <a:ln w="63500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5" name="Group 15">
            <a:extLst>
              <a:ext uri="{FF2B5EF4-FFF2-40B4-BE49-F238E27FC236}">
                <a16:creationId xmlns:a16="http://schemas.microsoft.com/office/drawing/2014/main" id="{52A642AB-4101-4FAA-807D-51ADEE1DAC57}"/>
              </a:ext>
            </a:extLst>
          </p:cNvPr>
          <p:cNvGrpSpPr/>
          <p:nvPr/>
        </p:nvGrpSpPr>
        <p:grpSpPr>
          <a:xfrm>
            <a:off x="2617009" y="2247769"/>
            <a:ext cx="1727399" cy="892552"/>
            <a:chOff x="1715369" y="1766707"/>
            <a:chExt cx="1727399" cy="892552"/>
          </a:xfrm>
        </p:grpSpPr>
        <p:sp>
          <p:nvSpPr>
            <p:cNvPr id="76" name="TextBox 75">
              <a:extLst>
                <a:ext uri="{FF2B5EF4-FFF2-40B4-BE49-F238E27FC236}">
                  <a16:creationId xmlns:a16="http://schemas.microsoft.com/office/drawing/2014/main" id="{79E466F6-8656-40ED-91E8-A3B95A745BEF}"/>
                </a:ext>
              </a:extLst>
            </p:cNvPr>
            <p:cNvSpPr txBox="1"/>
            <p:nvPr/>
          </p:nvSpPr>
          <p:spPr>
            <a:xfrm>
              <a:off x="1724503" y="2012928"/>
              <a:ext cx="1718265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zing.</a:t>
              </a:r>
            </a:p>
          </p:txBody>
        </p:sp>
        <p:sp>
          <p:nvSpPr>
            <p:cNvPr id="77" name="TextBox 76">
              <a:extLst>
                <a:ext uri="{FF2B5EF4-FFF2-40B4-BE49-F238E27FC236}">
                  <a16:creationId xmlns:a16="http://schemas.microsoft.com/office/drawing/2014/main" id="{4EA98768-4A6A-4402-8815-5A589D748276}"/>
                </a:ext>
              </a:extLst>
            </p:cNvPr>
            <p:cNvSpPr txBox="1"/>
            <p:nvPr/>
          </p:nvSpPr>
          <p:spPr>
            <a:xfrm>
              <a:off x="1715369" y="1766707"/>
              <a:ext cx="1727399" cy="307777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95000"/>
                      <a:lumOff val="5000"/>
                    </a:schemeClr>
                  </a:solidFill>
                  <a:cs typeface="Arial" pitchFamily="34" charset="0"/>
                </a:rPr>
                <a:t>Contents Title</a:t>
              </a:r>
              <a:endParaRPr lang="ko-KR" altLang="en-US" sz="1400" b="1" dirty="0">
                <a:solidFill>
                  <a:schemeClr val="tx1">
                    <a:lumMod val="95000"/>
                    <a:lumOff val="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78" name="Group 16">
            <a:extLst>
              <a:ext uri="{FF2B5EF4-FFF2-40B4-BE49-F238E27FC236}">
                <a16:creationId xmlns:a16="http://schemas.microsoft.com/office/drawing/2014/main" id="{EF070F80-F407-46B5-BCFB-447875CE350A}"/>
              </a:ext>
            </a:extLst>
          </p:cNvPr>
          <p:cNvGrpSpPr/>
          <p:nvPr/>
        </p:nvGrpSpPr>
        <p:grpSpPr>
          <a:xfrm>
            <a:off x="6135815" y="2247769"/>
            <a:ext cx="1727399" cy="892552"/>
            <a:chOff x="1715369" y="1766707"/>
            <a:chExt cx="1727399" cy="892552"/>
          </a:xfrm>
        </p:grpSpPr>
        <p:sp>
          <p:nvSpPr>
            <p:cNvPr id="79" name="TextBox 78">
              <a:extLst>
                <a:ext uri="{FF2B5EF4-FFF2-40B4-BE49-F238E27FC236}">
                  <a16:creationId xmlns:a16="http://schemas.microsoft.com/office/drawing/2014/main" id="{E3716CA7-E6D0-402D-9EFA-A6F21BC5190A}"/>
                </a:ext>
              </a:extLst>
            </p:cNvPr>
            <p:cNvSpPr txBox="1"/>
            <p:nvPr/>
          </p:nvSpPr>
          <p:spPr>
            <a:xfrm>
              <a:off x="1724503" y="2012928"/>
              <a:ext cx="1718265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zing.</a:t>
              </a:r>
            </a:p>
          </p:txBody>
        </p:sp>
        <p:sp>
          <p:nvSpPr>
            <p:cNvPr id="80" name="TextBox 79">
              <a:extLst>
                <a:ext uri="{FF2B5EF4-FFF2-40B4-BE49-F238E27FC236}">
                  <a16:creationId xmlns:a16="http://schemas.microsoft.com/office/drawing/2014/main" id="{D7EEE9B2-70D3-49B5-97AE-4B7C25BA1B8B}"/>
                </a:ext>
              </a:extLst>
            </p:cNvPr>
            <p:cNvSpPr txBox="1"/>
            <p:nvPr/>
          </p:nvSpPr>
          <p:spPr>
            <a:xfrm>
              <a:off x="1715369" y="1766707"/>
              <a:ext cx="1727399" cy="307777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95000"/>
                      <a:lumOff val="5000"/>
                    </a:schemeClr>
                  </a:solidFill>
                  <a:cs typeface="Arial" pitchFamily="34" charset="0"/>
                </a:rPr>
                <a:t>Contents Title</a:t>
              </a:r>
              <a:endParaRPr lang="ko-KR" altLang="en-US" sz="1400" b="1" dirty="0">
                <a:solidFill>
                  <a:schemeClr val="tx1">
                    <a:lumMod val="95000"/>
                    <a:lumOff val="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81" name="Group 19">
            <a:extLst>
              <a:ext uri="{FF2B5EF4-FFF2-40B4-BE49-F238E27FC236}">
                <a16:creationId xmlns:a16="http://schemas.microsoft.com/office/drawing/2014/main" id="{4B0D99A9-B58C-4F9E-82F9-9CC46D0D1315}"/>
              </a:ext>
            </a:extLst>
          </p:cNvPr>
          <p:cNvGrpSpPr/>
          <p:nvPr/>
        </p:nvGrpSpPr>
        <p:grpSpPr>
          <a:xfrm>
            <a:off x="9654623" y="2247769"/>
            <a:ext cx="1727399" cy="892552"/>
            <a:chOff x="1715369" y="1766707"/>
            <a:chExt cx="1727399" cy="892552"/>
          </a:xfrm>
        </p:grpSpPr>
        <p:sp>
          <p:nvSpPr>
            <p:cNvPr id="82" name="TextBox 81">
              <a:extLst>
                <a:ext uri="{FF2B5EF4-FFF2-40B4-BE49-F238E27FC236}">
                  <a16:creationId xmlns:a16="http://schemas.microsoft.com/office/drawing/2014/main" id="{D7786F5F-5DF0-4D64-8707-722139CAEFFC}"/>
                </a:ext>
              </a:extLst>
            </p:cNvPr>
            <p:cNvSpPr txBox="1"/>
            <p:nvPr/>
          </p:nvSpPr>
          <p:spPr>
            <a:xfrm>
              <a:off x="1724503" y="2012928"/>
              <a:ext cx="1718265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zing.</a:t>
              </a:r>
            </a:p>
          </p:txBody>
        </p:sp>
        <p:sp>
          <p:nvSpPr>
            <p:cNvPr id="83" name="TextBox 82">
              <a:extLst>
                <a:ext uri="{FF2B5EF4-FFF2-40B4-BE49-F238E27FC236}">
                  <a16:creationId xmlns:a16="http://schemas.microsoft.com/office/drawing/2014/main" id="{1B28ED02-66F3-4895-8624-2894D1541709}"/>
                </a:ext>
              </a:extLst>
            </p:cNvPr>
            <p:cNvSpPr txBox="1"/>
            <p:nvPr/>
          </p:nvSpPr>
          <p:spPr>
            <a:xfrm>
              <a:off x="1715369" y="1766707"/>
              <a:ext cx="1727399" cy="307777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95000"/>
                      <a:lumOff val="5000"/>
                    </a:schemeClr>
                  </a:solidFill>
                  <a:cs typeface="Arial" pitchFamily="34" charset="0"/>
                </a:rPr>
                <a:t>Contents Title</a:t>
              </a:r>
              <a:endParaRPr lang="ko-KR" altLang="en-US" sz="1400" b="1" dirty="0">
                <a:solidFill>
                  <a:schemeClr val="tx1">
                    <a:lumMod val="95000"/>
                    <a:lumOff val="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84" name="Group 22">
            <a:extLst>
              <a:ext uri="{FF2B5EF4-FFF2-40B4-BE49-F238E27FC236}">
                <a16:creationId xmlns:a16="http://schemas.microsoft.com/office/drawing/2014/main" id="{8B1286BF-0CE0-43D6-8852-5364E1A7AA8F}"/>
              </a:ext>
            </a:extLst>
          </p:cNvPr>
          <p:cNvGrpSpPr/>
          <p:nvPr/>
        </p:nvGrpSpPr>
        <p:grpSpPr>
          <a:xfrm>
            <a:off x="857606" y="5278345"/>
            <a:ext cx="1727399" cy="892552"/>
            <a:chOff x="1715369" y="1766707"/>
            <a:chExt cx="1727399" cy="892552"/>
          </a:xfrm>
        </p:grpSpPr>
        <p:sp>
          <p:nvSpPr>
            <p:cNvPr id="85" name="TextBox 84">
              <a:extLst>
                <a:ext uri="{FF2B5EF4-FFF2-40B4-BE49-F238E27FC236}">
                  <a16:creationId xmlns:a16="http://schemas.microsoft.com/office/drawing/2014/main" id="{C0960A54-B65A-4A21-BB99-0CB0858D1B67}"/>
                </a:ext>
              </a:extLst>
            </p:cNvPr>
            <p:cNvSpPr txBox="1"/>
            <p:nvPr/>
          </p:nvSpPr>
          <p:spPr>
            <a:xfrm>
              <a:off x="1724503" y="2012928"/>
              <a:ext cx="1718265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zing.</a:t>
              </a:r>
            </a:p>
          </p:txBody>
        </p:sp>
        <p:sp>
          <p:nvSpPr>
            <p:cNvPr id="86" name="TextBox 85">
              <a:extLst>
                <a:ext uri="{FF2B5EF4-FFF2-40B4-BE49-F238E27FC236}">
                  <a16:creationId xmlns:a16="http://schemas.microsoft.com/office/drawing/2014/main" id="{6B4B161F-872B-43DE-80D6-4480E6E839DB}"/>
                </a:ext>
              </a:extLst>
            </p:cNvPr>
            <p:cNvSpPr txBox="1"/>
            <p:nvPr/>
          </p:nvSpPr>
          <p:spPr>
            <a:xfrm>
              <a:off x="1715369" y="1766707"/>
              <a:ext cx="1727399" cy="307777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95000"/>
                      <a:lumOff val="5000"/>
                    </a:schemeClr>
                  </a:solidFill>
                  <a:cs typeface="Arial" pitchFamily="34" charset="0"/>
                </a:rPr>
                <a:t>Contents Title</a:t>
              </a:r>
              <a:endParaRPr lang="ko-KR" altLang="en-US" sz="1400" b="1" dirty="0">
                <a:solidFill>
                  <a:schemeClr val="tx1">
                    <a:lumMod val="95000"/>
                    <a:lumOff val="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87" name="Group 25">
            <a:extLst>
              <a:ext uri="{FF2B5EF4-FFF2-40B4-BE49-F238E27FC236}">
                <a16:creationId xmlns:a16="http://schemas.microsoft.com/office/drawing/2014/main" id="{4D266EAA-FD98-472F-A87B-29FEF0F7EBAF}"/>
              </a:ext>
            </a:extLst>
          </p:cNvPr>
          <p:cNvGrpSpPr/>
          <p:nvPr/>
        </p:nvGrpSpPr>
        <p:grpSpPr>
          <a:xfrm>
            <a:off x="4376412" y="5278345"/>
            <a:ext cx="1727399" cy="892552"/>
            <a:chOff x="1715369" y="1766707"/>
            <a:chExt cx="1727399" cy="892552"/>
          </a:xfrm>
        </p:grpSpPr>
        <p:sp>
          <p:nvSpPr>
            <p:cNvPr id="88" name="TextBox 87">
              <a:extLst>
                <a:ext uri="{FF2B5EF4-FFF2-40B4-BE49-F238E27FC236}">
                  <a16:creationId xmlns:a16="http://schemas.microsoft.com/office/drawing/2014/main" id="{3F29C7F7-B9A6-40EC-B5F7-1D46E43F8B2C}"/>
                </a:ext>
              </a:extLst>
            </p:cNvPr>
            <p:cNvSpPr txBox="1"/>
            <p:nvPr/>
          </p:nvSpPr>
          <p:spPr>
            <a:xfrm>
              <a:off x="1724503" y="2012928"/>
              <a:ext cx="1718265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zing.</a:t>
              </a:r>
            </a:p>
          </p:txBody>
        </p:sp>
        <p:sp>
          <p:nvSpPr>
            <p:cNvPr id="89" name="TextBox 88">
              <a:extLst>
                <a:ext uri="{FF2B5EF4-FFF2-40B4-BE49-F238E27FC236}">
                  <a16:creationId xmlns:a16="http://schemas.microsoft.com/office/drawing/2014/main" id="{E9384BCC-ECBC-4165-A6A7-DE6B32F80BD4}"/>
                </a:ext>
              </a:extLst>
            </p:cNvPr>
            <p:cNvSpPr txBox="1"/>
            <p:nvPr/>
          </p:nvSpPr>
          <p:spPr>
            <a:xfrm>
              <a:off x="1715369" y="1766707"/>
              <a:ext cx="1727399" cy="307777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95000"/>
                      <a:lumOff val="5000"/>
                    </a:schemeClr>
                  </a:solidFill>
                  <a:cs typeface="Arial" pitchFamily="34" charset="0"/>
                </a:rPr>
                <a:t>Contents Title</a:t>
              </a:r>
              <a:endParaRPr lang="ko-KR" altLang="en-US" sz="1400" b="1" dirty="0">
                <a:solidFill>
                  <a:schemeClr val="tx1">
                    <a:lumMod val="95000"/>
                    <a:lumOff val="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90" name="Group 28">
            <a:extLst>
              <a:ext uri="{FF2B5EF4-FFF2-40B4-BE49-F238E27FC236}">
                <a16:creationId xmlns:a16="http://schemas.microsoft.com/office/drawing/2014/main" id="{C387C0CA-37E5-4280-82C8-82EF2A0F50BE}"/>
              </a:ext>
            </a:extLst>
          </p:cNvPr>
          <p:cNvGrpSpPr/>
          <p:nvPr/>
        </p:nvGrpSpPr>
        <p:grpSpPr>
          <a:xfrm>
            <a:off x="7895218" y="5278345"/>
            <a:ext cx="1727399" cy="892552"/>
            <a:chOff x="1715369" y="1766707"/>
            <a:chExt cx="1727399" cy="892552"/>
          </a:xfrm>
        </p:grpSpPr>
        <p:sp>
          <p:nvSpPr>
            <p:cNvPr id="91" name="TextBox 90">
              <a:extLst>
                <a:ext uri="{FF2B5EF4-FFF2-40B4-BE49-F238E27FC236}">
                  <a16:creationId xmlns:a16="http://schemas.microsoft.com/office/drawing/2014/main" id="{E1B20FA5-5A93-4FEF-80F4-4C53E8952695}"/>
                </a:ext>
              </a:extLst>
            </p:cNvPr>
            <p:cNvSpPr txBox="1"/>
            <p:nvPr/>
          </p:nvSpPr>
          <p:spPr>
            <a:xfrm>
              <a:off x="1724503" y="2012928"/>
              <a:ext cx="1718265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zing.</a:t>
              </a:r>
            </a:p>
          </p:txBody>
        </p:sp>
        <p:sp>
          <p:nvSpPr>
            <p:cNvPr id="92" name="TextBox 91">
              <a:extLst>
                <a:ext uri="{FF2B5EF4-FFF2-40B4-BE49-F238E27FC236}">
                  <a16:creationId xmlns:a16="http://schemas.microsoft.com/office/drawing/2014/main" id="{C06C7856-1A94-4641-905E-27652980E0F3}"/>
                </a:ext>
              </a:extLst>
            </p:cNvPr>
            <p:cNvSpPr txBox="1"/>
            <p:nvPr/>
          </p:nvSpPr>
          <p:spPr>
            <a:xfrm>
              <a:off x="1715369" y="1766707"/>
              <a:ext cx="1727399" cy="307777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95000"/>
                      <a:lumOff val="5000"/>
                    </a:schemeClr>
                  </a:solidFill>
                  <a:cs typeface="Arial" pitchFamily="34" charset="0"/>
                </a:rPr>
                <a:t>Contents Title</a:t>
              </a:r>
              <a:endParaRPr lang="ko-KR" altLang="en-US" sz="1400" b="1" dirty="0">
                <a:solidFill>
                  <a:schemeClr val="tx1">
                    <a:lumMod val="95000"/>
                    <a:lumOff val="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93" name="TextBox 92">
            <a:extLst>
              <a:ext uri="{FF2B5EF4-FFF2-40B4-BE49-F238E27FC236}">
                <a16:creationId xmlns:a16="http://schemas.microsoft.com/office/drawing/2014/main" id="{C5659842-0AC0-4F54-877A-16000BC4DA48}"/>
              </a:ext>
            </a:extLst>
          </p:cNvPr>
          <p:cNvSpPr txBox="1"/>
          <p:nvPr/>
        </p:nvSpPr>
        <p:spPr>
          <a:xfrm>
            <a:off x="1125859" y="2758192"/>
            <a:ext cx="1190892" cy="523220"/>
          </a:xfrm>
          <a:prstGeom prst="rect">
            <a:avLst/>
          </a:prstGeom>
          <a:noFill/>
        </p:spPr>
        <p:txBody>
          <a:bodyPr wrap="square" lIns="108000" rIns="108000" rtlCol="0">
            <a:spAutoFit/>
          </a:bodyPr>
          <a:lstStyle/>
          <a:p>
            <a:pPr algn="ctr"/>
            <a:r>
              <a:rPr lang="en-US" altLang="ko-KR" sz="2800" b="1" dirty="0">
                <a:solidFill>
                  <a:schemeClr val="tx1">
                    <a:lumMod val="95000"/>
                    <a:lumOff val="5000"/>
                  </a:schemeClr>
                </a:solidFill>
                <a:cs typeface="Arial" pitchFamily="34" charset="0"/>
              </a:rPr>
              <a:t>2014</a:t>
            </a:r>
            <a:endParaRPr lang="ko-KR" altLang="en-US" sz="2800" b="1" dirty="0">
              <a:solidFill>
                <a:schemeClr val="tx1">
                  <a:lumMod val="95000"/>
                  <a:lumOff val="5000"/>
                </a:schemeClr>
              </a:solidFill>
              <a:cs typeface="Arial" pitchFamily="34" charset="0"/>
            </a:endParaRPr>
          </a:p>
        </p:txBody>
      </p:sp>
      <p:sp>
        <p:nvSpPr>
          <p:cNvPr id="94" name="TextBox 93">
            <a:extLst>
              <a:ext uri="{FF2B5EF4-FFF2-40B4-BE49-F238E27FC236}">
                <a16:creationId xmlns:a16="http://schemas.microsoft.com/office/drawing/2014/main" id="{31E6855C-82F6-4E03-9BBF-2327B4A545C9}"/>
              </a:ext>
            </a:extLst>
          </p:cNvPr>
          <p:cNvSpPr txBox="1"/>
          <p:nvPr/>
        </p:nvSpPr>
        <p:spPr>
          <a:xfrm>
            <a:off x="2885262" y="4703562"/>
            <a:ext cx="1190892" cy="461665"/>
          </a:xfrm>
          <a:prstGeom prst="rect">
            <a:avLst/>
          </a:prstGeom>
          <a:noFill/>
        </p:spPr>
        <p:txBody>
          <a:bodyPr wrap="square" lIns="108000" rIns="108000" rtlCol="0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tx1">
                    <a:lumMod val="95000"/>
                    <a:lumOff val="5000"/>
                  </a:schemeClr>
                </a:solidFill>
                <a:cs typeface="Arial" pitchFamily="34" charset="0"/>
              </a:rPr>
              <a:t>2015</a:t>
            </a:r>
            <a:endParaRPr lang="ko-KR" altLang="en-US" sz="2400" b="1" dirty="0">
              <a:solidFill>
                <a:schemeClr val="tx1">
                  <a:lumMod val="95000"/>
                  <a:lumOff val="5000"/>
                </a:schemeClr>
              </a:solidFill>
              <a:cs typeface="Arial" pitchFamily="34" charset="0"/>
            </a:endParaRPr>
          </a:p>
        </p:txBody>
      </p:sp>
      <p:sp>
        <p:nvSpPr>
          <p:cNvPr id="95" name="TextBox 94">
            <a:extLst>
              <a:ext uri="{FF2B5EF4-FFF2-40B4-BE49-F238E27FC236}">
                <a16:creationId xmlns:a16="http://schemas.microsoft.com/office/drawing/2014/main" id="{AB69571D-16FA-477A-B395-94A4649758D1}"/>
              </a:ext>
            </a:extLst>
          </p:cNvPr>
          <p:cNvSpPr txBox="1"/>
          <p:nvPr/>
        </p:nvSpPr>
        <p:spPr>
          <a:xfrm>
            <a:off x="6404068" y="4703562"/>
            <a:ext cx="1190892" cy="461665"/>
          </a:xfrm>
          <a:prstGeom prst="rect">
            <a:avLst/>
          </a:prstGeom>
          <a:noFill/>
        </p:spPr>
        <p:txBody>
          <a:bodyPr wrap="square" lIns="108000" rIns="108000" rtlCol="0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tx1">
                    <a:lumMod val="95000"/>
                    <a:lumOff val="5000"/>
                  </a:schemeClr>
                </a:solidFill>
                <a:cs typeface="Arial" pitchFamily="34" charset="0"/>
              </a:rPr>
              <a:t>2017</a:t>
            </a:r>
            <a:endParaRPr lang="ko-KR" altLang="en-US" sz="2400" b="1" dirty="0">
              <a:solidFill>
                <a:schemeClr val="tx1">
                  <a:lumMod val="95000"/>
                  <a:lumOff val="5000"/>
                </a:schemeClr>
              </a:solidFill>
              <a:cs typeface="Arial" pitchFamily="34" charset="0"/>
            </a:endParaRPr>
          </a:p>
        </p:txBody>
      </p:sp>
      <p:sp>
        <p:nvSpPr>
          <p:cNvPr id="96" name="TextBox 95">
            <a:extLst>
              <a:ext uri="{FF2B5EF4-FFF2-40B4-BE49-F238E27FC236}">
                <a16:creationId xmlns:a16="http://schemas.microsoft.com/office/drawing/2014/main" id="{D09E130E-A0E9-422D-B29F-B336E29000E3}"/>
              </a:ext>
            </a:extLst>
          </p:cNvPr>
          <p:cNvSpPr txBox="1"/>
          <p:nvPr/>
        </p:nvSpPr>
        <p:spPr>
          <a:xfrm>
            <a:off x="9922876" y="4703562"/>
            <a:ext cx="1190892" cy="461665"/>
          </a:xfrm>
          <a:prstGeom prst="rect">
            <a:avLst/>
          </a:prstGeom>
          <a:noFill/>
        </p:spPr>
        <p:txBody>
          <a:bodyPr wrap="square" lIns="108000" rIns="108000" rtlCol="0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tx1">
                    <a:lumMod val="95000"/>
                    <a:lumOff val="5000"/>
                  </a:schemeClr>
                </a:solidFill>
                <a:cs typeface="Arial" pitchFamily="34" charset="0"/>
              </a:rPr>
              <a:t>2019</a:t>
            </a:r>
            <a:endParaRPr lang="ko-KR" altLang="en-US" sz="2400" b="1" dirty="0">
              <a:solidFill>
                <a:schemeClr val="tx1">
                  <a:lumMod val="95000"/>
                  <a:lumOff val="5000"/>
                </a:schemeClr>
              </a:solidFill>
              <a:cs typeface="Arial" pitchFamily="34" charset="0"/>
            </a:endParaRPr>
          </a:p>
        </p:txBody>
      </p:sp>
      <p:sp>
        <p:nvSpPr>
          <p:cNvPr id="97" name="TextBox 96">
            <a:extLst>
              <a:ext uri="{FF2B5EF4-FFF2-40B4-BE49-F238E27FC236}">
                <a16:creationId xmlns:a16="http://schemas.microsoft.com/office/drawing/2014/main" id="{8282291E-1F89-4E3C-8EED-4D45043AD293}"/>
              </a:ext>
            </a:extLst>
          </p:cNvPr>
          <p:cNvSpPr txBox="1"/>
          <p:nvPr/>
        </p:nvSpPr>
        <p:spPr>
          <a:xfrm>
            <a:off x="4644665" y="2831354"/>
            <a:ext cx="1190892" cy="461665"/>
          </a:xfrm>
          <a:prstGeom prst="rect">
            <a:avLst/>
          </a:prstGeom>
          <a:noFill/>
        </p:spPr>
        <p:txBody>
          <a:bodyPr wrap="square" lIns="108000" rIns="108000" rtlCol="0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tx1">
                    <a:lumMod val="95000"/>
                    <a:lumOff val="5000"/>
                  </a:schemeClr>
                </a:solidFill>
                <a:cs typeface="Arial" pitchFamily="34" charset="0"/>
              </a:rPr>
              <a:t>2016</a:t>
            </a:r>
            <a:endParaRPr lang="ko-KR" altLang="en-US" sz="2400" b="1" dirty="0">
              <a:solidFill>
                <a:schemeClr val="tx1">
                  <a:lumMod val="95000"/>
                  <a:lumOff val="5000"/>
                </a:schemeClr>
              </a:solidFill>
              <a:cs typeface="Arial" pitchFamily="34" charset="0"/>
            </a:endParaRPr>
          </a:p>
        </p:txBody>
      </p:sp>
      <p:sp>
        <p:nvSpPr>
          <p:cNvPr id="98" name="TextBox 97">
            <a:extLst>
              <a:ext uri="{FF2B5EF4-FFF2-40B4-BE49-F238E27FC236}">
                <a16:creationId xmlns:a16="http://schemas.microsoft.com/office/drawing/2014/main" id="{0F974C20-4D1F-409E-B490-05F142FF9A03}"/>
              </a:ext>
            </a:extLst>
          </p:cNvPr>
          <p:cNvSpPr txBox="1"/>
          <p:nvPr/>
        </p:nvSpPr>
        <p:spPr>
          <a:xfrm>
            <a:off x="8163471" y="2801737"/>
            <a:ext cx="1190892" cy="461665"/>
          </a:xfrm>
          <a:prstGeom prst="rect">
            <a:avLst/>
          </a:prstGeom>
          <a:noFill/>
        </p:spPr>
        <p:txBody>
          <a:bodyPr wrap="square" lIns="108000" rIns="108000" rtlCol="0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tx1">
                    <a:lumMod val="95000"/>
                    <a:lumOff val="5000"/>
                  </a:schemeClr>
                </a:solidFill>
                <a:cs typeface="Arial" pitchFamily="34" charset="0"/>
              </a:rPr>
              <a:t>2018</a:t>
            </a:r>
            <a:endParaRPr lang="ko-KR" altLang="en-US" sz="2400" b="1" dirty="0">
              <a:solidFill>
                <a:schemeClr val="tx1">
                  <a:lumMod val="95000"/>
                  <a:lumOff val="5000"/>
                </a:schemeClr>
              </a:solidFill>
              <a:cs typeface="Arial" pitchFamily="34" charset="0"/>
            </a:endParaRPr>
          </a:p>
        </p:txBody>
      </p:sp>
      <p:grpSp>
        <p:nvGrpSpPr>
          <p:cNvPr id="99" name="그룹 98">
            <a:extLst>
              <a:ext uri="{FF2B5EF4-FFF2-40B4-BE49-F238E27FC236}">
                <a16:creationId xmlns:a16="http://schemas.microsoft.com/office/drawing/2014/main" id="{40679C21-1C48-42F8-B289-81B7EC74F7CE}"/>
              </a:ext>
            </a:extLst>
          </p:cNvPr>
          <p:cNvGrpSpPr/>
          <p:nvPr/>
        </p:nvGrpSpPr>
        <p:grpSpPr>
          <a:xfrm>
            <a:off x="1459371" y="3289502"/>
            <a:ext cx="523868" cy="1301277"/>
            <a:chOff x="1459371" y="3152847"/>
            <a:chExt cx="523868" cy="1301277"/>
          </a:xfrm>
        </p:grpSpPr>
        <p:sp>
          <p:nvSpPr>
            <p:cNvPr id="100" name="Oval 3">
              <a:extLst>
                <a:ext uri="{FF2B5EF4-FFF2-40B4-BE49-F238E27FC236}">
                  <a16:creationId xmlns:a16="http://schemas.microsoft.com/office/drawing/2014/main" id="{41A671AD-EFB0-458D-B17C-BB149425400B}"/>
                </a:ext>
              </a:extLst>
            </p:cNvPr>
            <p:cNvSpPr/>
            <p:nvPr/>
          </p:nvSpPr>
          <p:spPr>
            <a:xfrm>
              <a:off x="1459371" y="3558356"/>
              <a:ext cx="523868" cy="523868"/>
            </a:xfrm>
            <a:prstGeom prst="ellipse">
              <a:avLst/>
            </a:prstGeom>
            <a:pattFill prst="solidDmnd">
              <a:fgClr>
                <a:schemeClr val="accent3"/>
              </a:fgClr>
              <a:bgClr>
                <a:schemeClr val="bg1"/>
              </a:bgClr>
            </a:pattFill>
            <a:ln w="63500">
              <a:solidFill>
                <a:schemeClr val="accent3"/>
              </a:solidFill>
            </a:ln>
            <a:effectLst>
              <a:innerShdw blurRad="101600" dist="88900" dir="13500000">
                <a:prstClr val="black">
                  <a:alpha val="56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>
                <a:cs typeface="Arial" pitchFamily="34" charset="0"/>
              </a:endParaRPr>
            </a:p>
          </p:txBody>
        </p:sp>
        <p:cxnSp>
          <p:nvCxnSpPr>
            <p:cNvPr id="101" name="Straight Connector 44">
              <a:extLst>
                <a:ext uri="{FF2B5EF4-FFF2-40B4-BE49-F238E27FC236}">
                  <a16:creationId xmlns:a16="http://schemas.microsoft.com/office/drawing/2014/main" id="{4F6EF5A7-9C19-4CB0-A179-1B9A44AE39C5}"/>
                </a:ext>
              </a:extLst>
            </p:cNvPr>
            <p:cNvCxnSpPr/>
            <p:nvPr/>
          </p:nvCxnSpPr>
          <p:spPr>
            <a:xfrm>
              <a:off x="1721305" y="4082225"/>
              <a:ext cx="0" cy="371899"/>
            </a:xfrm>
            <a:prstGeom prst="line">
              <a:avLst/>
            </a:prstGeom>
            <a:ln w="50800">
              <a:solidFill>
                <a:schemeClr val="accent3"/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2" name="Straight Connector 47">
              <a:extLst>
                <a:ext uri="{FF2B5EF4-FFF2-40B4-BE49-F238E27FC236}">
                  <a16:creationId xmlns:a16="http://schemas.microsoft.com/office/drawing/2014/main" id="{BA7A952E-8277-4D3C-B8B2-E1F489F5DE53}"/>
                </a:ext>
              </a:extLst>
            </p:cNvPr>
            <p:cNvCxnSpPr/>
            <p:nvPr/>
          </p:nvCxnSpPr>
          <p:spPr>
            <a:xfrm>
              <a:off x="1721305" y="3152847"/>
              <a:ext cx="0" cy="371899"/>
            </a:xfrm>
            <a:prstGeom prst="line">
              <a:avLst/>
            </a:prstGeom>
            <a:ln w="50800">
              <a:solidFill>
                <a:schemeClr val="accent3"/>
              </a:solidFill>
              <a:headEnd type="triangl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3" name="그룹 102">
            <a:extLst>
              <a:ext uri="{FF2B5EF4-FFF2-40B4-BE49-F238E27FC236}">
                <a16:creationId xmlns:a16="http://schemas.microsoft.com/office/drawing/2014/main" id="{4C3B82B6-CAE1-4953-B9C8-D85BC465D68A}"/>
              </a:ext>
            </a:extLst>
          </p:cNvPr>
          <p:cNvGrpSpPr/>
          <p:nvPr/>
        </p:nvGrpSpPr>
        <p:grpSpPr>
          <a:xfrm>
            <a:off x="4978177" y="3302295"/>
            <a:ext cx="523868" cy="1301277"/>
            <a:chOff x="5223980" y="3165640"/>
            <a:chExt cx="523868" cy="1301277"/>
          </a:xfrm>
        </p:grpSpPr>
        <p:sp>
          <p:nvSpPr>
            <p:cNvPr id="104" name="Oval 9">
              <a:extLst>
                <a:ext uri="{FF2B5EF4-FFF2-40B4-BE49-F238E27FC236}">
                  <a16:creationId xmlns:a16="http://schemas.microsoft.com/office/drawing/2014/main" id="{38E90A2C-4839-46BD-863F-17EB9C80A9A4}"/>
                </a:ext>
              </a:extLst>
            </p:cNvPr>
            <p:cNvSpPr/>
            <p:nvPr/>
          </p:nvSpPr>
          <p:spPr>
            <a:xfrm>
              <a:off x="5223980" y="3558356"/>
              <a:ext cx="523868" cy="523868"/>
            </a:xfrm>
            <a:prstGeom prst="ellipse">
              <a:avLst/>
            </a:prstGeom>
            <a:pattFill prst="solidDmnd">
              <a:fgClr>
                <a:schemeClr val="accent1"/>
              </a:fgClr>
              <a:bgClr>
                <a:schemeClr val="bg1"/>
              </a:bgClr>
            </a:pattFill>
            <a:ln w="63500">
              <a:solidFill>
                <a:schemeClr val="accent1"/>
              </a:solidFill>
            </a:ln>
            <a:effectLst>
              <a:innerShdw blurRad="101600" dist="88900" dir="13500000">
                <a:prstClr val="black">
                  <a:alpha val="56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>
                <a:cs typeface="Arial" pitchFamily="34" charset="0"/>
              </a:endParaRPr>
            </a:p>
          </p:txBody>
        </p:sp>
        <p:cxnSp>
          <p:nvCxnSpPr>
            <p:cNvPr id="105" name="Straight Connector 48">
              <a:extLst>
                <a:ext uri="{FF2B5EF4-FFF2-40B4-BE49-F238E27FC236}">
                  <a16:creationId xmlns:a16="http://schemas.microsoft.com/office/drawing/2014/main" id="{87122A17-CBB4-42B0-836F-B9AFB48F775A}"/>
                </a:ext>
              </a:extLst>
            </p:cNvPr>
            <p:cNvCxnSpPr/>
            <p:nvPr/>
          </p:nvCxnSpPr>
          <p:spPr>
            <a:xfrm>
              <a:off x="5485914" y="4095018"/>
              <a:ext cx="0" cy="371899"/>
            </a:xfrm>
            <a:prstGeom prst="line">
              <a:avLst/>
            </a:prstGeom>
            <a:ln w="50800">
              <a:solidFill>
                <a:schemeClr val="accent1"/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6" name="Straight Connector 49">
              <a:extLst>
                <a:ext uri="{FF2B5EF4-FFF2-40B4-BE49-F238E27FC236}">
                  <a16:creationId xmlns:a16="http://schemas.microsoft.com/office/drawing/2014/main" id="{26CFA9C6-E777-44DB-94D4-95402170F8C8}"/>
                </a:ext>
              </a:extLst>
            </p:cNvPr>
            <p:cNvCxnSpPr/>
            <p:nvPr/>
          </p:nvCxnSpPr>
          <p:spPr>
            <a:xfrm>
              <a:off x="5485914" y="3165640"/>
              <a:ext cx="0" cy="371899"/>
            </a:xfrm>
            <a:prstGeom prst="line">
              <a:avLst/>
            </a:prstGeom>
            <a:ln w="50800">
              <a:solidFill>
                <a:schemeClr val="accent1"/>
              </a:solidFill>
              <a:headEnd type="triangl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7" name="그룹 106">
            <a:extLst>
              <a:ext uri="{FF2B5EF4-FFF2-40B4-BE49-F238E27FC236}">
                <a16:creationId xmlns:a16="http://schemas.microsoft.com/office/drawing/2014/main" id="{E9C43694-3F8D-4F5F-8190-DCD6879EC932}"/>
              </a:ext>
            </a:extLst>
          </p:cNvPr>
          <p:cNvGrpSpPr/>
          <p:nvPr/>
        </p:nvGrpSpPr>
        <p:grpSpPr>
          <a:xfrm>
            <a:off x="8496983" y="3315088"/>
            <a:ext cx="523868" cy="1301277"/>
            <a:chOff x="7808344" y="3178433"/>
            <a:chExt cx="523868" cy="1301277"/>
          </a:xfrm>
        </p:grpSpPr>
        <p:sp>
          <p:nvSpPr>
            <p:cNvPr id="108" name="Oval 11">
              <a:extLst>
                <a:ext uri="{FF2B5EF4-FFF2-40B4-BE49-F238E27FC236}">
                  <a16:creationId xmlns:a16="http://schemas.microsoft.com/office/drawing/2014/main" id="{39741EC0-5179-475D-B07F-CA9C7BE46C21}"/>
                </a:ext>
              </a:extLst>
            </p:cNvPr>
            <p:cNvSpPr/>
            <p:nvPr/>
          </p:nvSpPr>
          <p:spPr>
            <a:xfrm>
              <a:off x="7808344" y="3558356"/>
              <a:ext cx="523868" cy="523868"/>
            </a:xfrm>
            <a:prstGeom prst="ellipse">
              <a:avLst/>
            </a:prstGeom>
            <a:pattFill prst="solidDmnd">
              <a:fgClr>
                <a:schemeClr val="accent3"/>
              </a:fgClr>
              <a:bgClr>
                <a:schemeClr val="bg1"/>
              </a:bgClr>
            </a:pattFill>
            <a:ln w="63500">
              <a:solidFill>
                <a:schemeClr val="accent3"/>
              </a:solidFill>
            </a:ln>
            <a:effectLst>
              <a:innerShdw blurRad="101600" dist="88900" dir="13500000">
                <a:prstClr val="black">
                  <a:alpha val="56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>
                <a:cs typeface="Arial" pitchFamily="34" charset="0"/>
              </a:endParaRPr>
            </a:p>
          </p:txBody>
        </p:sp>
        <p:cxnSp>
          <p:nvCxnSpPr>
            <p:cNvPr id="109" name="Straight Connector 50">
              <a:extLst>
                <a:ext uri="{FF2B5EF4-FFF2-40B4-BE49-F238E27FC236}">
                  <a16:creationId xmlns:a16="http://schemas.microsoft.com/office/drawing/2014/main" id="{5DAA4C73-F3CF-4A49-9A7B-6906389F677A}"/>
                </a:ext>
              </a:extLst>
            </p:cNvPr>
            <p:cNvCxnSpPr/>
            <p:nvPr/>
          </p:nvCxnSpPr>
          <p:spPr>
            <a:xfrm>
              <a:off x="8070278" y="4107811"/>
              <a:ext cx="0" cy="371899"/>
            </a:xfrm>
            <a:prstGeom prst="line">
              <a:avLst/>
            </a:prstGeom>
            <a:ln w="50800">
              <a:solidFill>
                <a:schemeClr val="accent3"/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0" name="Straight Connector 51">
              <a:extLst>
                <a:ext uri="{FF2B5EF4-FFF2-40B4-BE49-F238E27FC236}">
                  <a16:creationId xmlns:a16="http://schemas.microsoft.com/office/drawing/2014/main" id="{E4099DF5-0DA8-4625-A61F-5038C7D54AE7}"/>
                </a:ext>
              </a:extLst>
            </p:cNvPr>
            <p:cNvCxnSpPr/>
            <p:nvPr/>
          </p:nvCxnSpPr>
          <p:spPr>
            <a:xfrm>
              <a:off x="8070278" y="3178433"/>
              <a:ext cx="0" cy="371899"/>
            </a:xfrm>
            <a:prstGeom prst="line">
              <a:avLst/>
            </a:prstGeom>
            <a:ln w="50800">
              <a:solidFill>
                <a:schemeClr val="accent3"/>
              </a:solidFill>
              <a:headEnd type="triangl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1" name="그룹 110">
            <a:extLst>
              <a:ext uri="{FF2B5EF4-FFF2-40B4-BE49-F238E27FC236}">
                <a16:creationId xmlns:a16="http://schemas.microsoft.com/office/drawing/2014/main" id="{203DD99B-1E68-445D-8CC7-089858BE80F4}"/>
              </a:ext>
            </a:extLst>
          </p:cNvPr>
          <p:cNvGrpSpPr/>
          <p:nvPr/>
        </p:nvGrpSpPr>
        <p:grpSpPr>
          <a:xfrm>
            <a:off x="3218774" y="3297619"/>
            <a:ext cx="523868" cy="1301277"/>
            <a:chOff x="3931798" y="3160964"/>
            <a:chExt cx="523868" cy="1301277"/>
          </a:xfrm>
        </p:grpSpPr>
        <p:sp>
          <p:nvSpPr>
            <p:cNvPr id="112" name="Oval 8">
              <a:extLst>
                <a:ext uri="{FF2B5EF4-FFF2-40B4-BE49-F238E27FC236}">
                  <a16:creationId xmlns:a16="http://schemas.microsoft.com/office/drawing/2014/main" id="{BD0767CC-0089-46C9-A8C8-874EECAD7254}"/>
                </a:ext>
              </a:extLst>
            </p:cNvPr>
            <p:cNvSpPr/>
            <p:nvPr/>
          </p:nvSpPr>
          <p:spPr>
            <a:xfrm>
              <a:off x="3931798" y="3558356"/>
              <a:ext cx="523868" cy="523868"/>
            </a:xfrm>
            <a:prstGeom prst="ellipse">
              <a:avLst/>
            </a:prstGeom>
            <a:pattFill prst="solidDmnd">
              <a:fgClr>
                <a:schemeClr val="accent6"/>
              </a:fgClr>
              <a:bgClr>
                <a:schemeClr val="bg1"/>
              </a:bgClr>
            </a:pattFill>
            <a:ln w="63500">
              <a:solidFill>
                <a:schemeClr val="accent6"/>
              </a:solidFill>
            </a:ln>
            <a:effectLst>
              <a:innerShdw blurRad="101600" dist="88900" dir="13500000">
                <a:prstClr val="black">
                  <a:alpha val="56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>
                <a:cs typeface="Arial" pitchFamily="34" charset="0"/>
              </a:endParaRPr>
            </a:p>
          </p:txBody>
        </p:sp>
        <p:cxnSp>
          <p:nvCxnSpPr>
            <p:cNvPr id="113" name="Straight Connector 52">
              <a:extLst>
                <a:ext uri="{FF2B5EF4-FFF2-40B4-BE49-F238E27FC236}">
                  <a16:creationId xmlns:a16="http://schemas.microsoft.com/office/drawing/2014/main" id="{B23374CF-C969-4934-A510-EF660FCA4035}"/>
                </a:ext>
              </a:extLst>
            </p:cNvPr>
            <p:cNvCxnSpPr/>
            <p:nvPr/>
          </p:nvCxnSpPr>
          <p:spPr>
            <a:xfrm>
              <a:off x="4193732" y="4090342"/>
              <a:ext cx="0" cy="371899"/>
            </a:xfrm>
            <a:prstGeom prst="line">
              <a:avLst/>
            </a:prstGeom>
            <a:ln w="50800">
              <a:solidFill>
                <a:schemeClr val="accent6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4" name="Straight Connector 53">
              <a:extLst>
                <a:ext uri="{FF2B5EF4-FFF2-40B4-BE49-F238E27FC236}">
                  <a16:creationId xmlns:a16="http://schemas.microsoft.com/office/drawing/2014/main" id="{23053009-2421-4E8A-997D-98757AD6859A}"/>
                </a:ext>
              </a:extLst>
            </p:cNvPr>
            <p:cNvCxnSpPr/>
            <p:nvPr/>
          </p:nvCxnSpPr>
          <p:spPr>
            <a:xfrm>
              <a:off x="4193732" y="3160964"/>
              <a:ext cx="0" cy="371899"/>
            </a:xfrm>
            <a:prstGeom prst="line">
              <a:avLst/>
            </a:prstGeom>
            <a:ln w="50800">
              <a:solidFill>
                <a:schemeClr val="accent6"/>
              </a:solidFill>
              <a:headEnd type="oval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5" name="그룹 114">
            <a:extLst>
              <a:ext uri="{FF2B5EF4-FFF2-40B4-BE49-F238E27FC236}">
                <a16:creationId xmlns:a16="http://schemas.microsoft.com/office/drawing/2014/main" id="{691EE27C-43E2-4D60-84BB-B23116D70038}"/>
              </a:ext>
            </a:extLst>
          </p:cNvPr>
          <p:cNvGrpSpPr/>
          <p:nvPr/>
        </p:nvGrpSpPr>
        <p:grpSpPr>
          <a:xfrm>
            <a:off x="6737580" y="3318529"/>
            <a:ext cx="523868" cy="1301277"/>
            <a:chOff x="6516162" y="3181874"/>
            <a:chExt cx="523868" cy="1301277"/>
          </a:xfrm>
        </p:grpSpPr>
        <p:sp>
          <p:nvSpPr>
            <p:cNvPr id="116" name="Oval 10">
              <a:extLst>
                <a:ext uri="{FF2B5EF4-FFF2-40B4-BE49-F238E27FC236}">
                  <a16:creationId xmlns:a16="http://schemas.microsoft.com/office/drawing/2014/main" id="{1CE78251-6EAC-49E6-8A23-EB6B85B837BD}"/>
                </a:ext>
              </a:extLst>
            </p:cNvPr>
            <p:cNvSpPr/>
            <p:nvPr/>
          </p:nvSpPr>
          <p:spPr>
            <a:xfrm>
              <a:off x="6516162" y="3558356"/>
              <a:ext cx="523868" cy="523868"/>
            </a:xfrm>
            <a:prstGeom prst="ellipse">
              <a:avLst/>
            </a:prstGeom>
            <a:pattFill prst="solidDmnd">
              <a:fgClr>
                <a:schemeClr val="accent2"/>
              </a:fgClr>
              <a:bgClr>
                <a:schemeClr val="bg1"/>
              </a:bgClr>
            </a:pattFill>
            <a:ln w="63500">
              <a:solidFill>
                <a:schemeClr val="accent2"/>
              </a:solidFill>
            </a:ln>
            <a:effectLst>
              <a:innerShdw blurRad="101600" dist="88900" dir="13500000">
                <a:prstClr val="black">
                  <a:alpha val="56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>
                <a:cs typeface="Arial" pitchFamily="34" charset="0"/>
              </a:endParaRPr>
            </a:p>
          </p:txBody>
        </p:sp>
        <p:cxnSp>
          <p:nvCxnSpPr>
            <p:cNvPr id="117" name="Straight Connector 54">
              <a:extLst>
                <a:ext uri="{FF2B5EF4-FFF2-40B4-BE49-F238E27FC236}">
                  <a16:creationId xmlns:a16="http://schemas.microsoft.com/office/drawing/2014/main" id="{4AF2639F-8535-4106-B202-DD2676F6B4FF}"/>
                </a:ext>
              </a:extLst>
            </p:cNvPr>
            <p:cNvCxnSpPr/>
            <p:nvPr/>
          </p:nvCxnSpPr>
          <p:spPr>
            <a:xfrm>
              <a:off x="6778096" y="4111252"/>
              <a:ext cx="0" cy="371899"/>
            </a:xfrm>
            <a:prstGeom prst="line">
              <a:avLst/>
            </a:prstGeom>
            <a:ln w="50800">
              <a:solidFill>
                <a:schemeClr val="accent2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8" name="Straight Connector 55">
              <a:extLst>
                <a:ext uri="{FF2B5EF4-FFF2-40B4-BE49-F238E27FC236}">
                  <a16:creationId xmlns:a16="http://schemas.microsoft.com/office/drawing/2014/main" id="{C71F83B7-2F51-4CCD-AD4F-B4BEB358AFD9}"/>
                </a:ext>
              </a:extLst>
            </p:cNvPr>
            <p:cNvCxnSpPr/>
            <p:nvPr/>
          </p:nvCxnSpPr>
          <p:spPr>
            <a:xfrm>
              <a:off x="6778096" y="3181874"/>
              <a:ext cx="0" cy="371899"/>
            </a:xfrm>
            <a:prstGeom prst="line">
              <a:avLst/>
            </a:prstGeom>
            <a:ln w="50800">
              <a:solidFill>
                <a:schemeClr val="accent2"/>
              </a:solidFill>
              <a:headEnd type="oval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9" name="그룹 118">
            <a:extLst>
              <a:ext uri="{FF2B5EF4-FFF2-40B4-BE49-F238E27FC236}">
                <a16:creationId xmlns:a16="http://schemas.microsoft.com/office/drawing/2014/main" id="{CF2A4BC5-370C-4123-B26E-D52D28559544}"/>
              </a:ext>
            </a:extLst>
          </p:cNvPr>
          <p:cNvGrpSpPr/>
          <p:nvPr/>
        </p:nvGrpSpPr>
        <p:grpSpPr>
          <a:xfrm>
            <a:off x="10256388" y="3306781"/>
            <a:ext cx="523868" cy="1301277"/>
            <a:chOff x="10256388" y="3170126"/>
            <a:chExt cx="523868" cy="1301277"/>
          </a:xfrm>
        </p:grpSpPr>
        <p:sp>
          <p:nvSpPr>
            <p:cNvPr id="120" name="Oval 12">
              <a:extLst>
                <a:ext uri="{FF2B5EF4-FFF2-40B4-BE49-F238E27FC236}">
                  <a16:creationId xmlns:a16="http://schemas.microsoft.com/office/drawing/2014/main" id="{91054525-16FB-432E-9852-3E1763845BEB}"/>
                </a:ext>
              </a:extLst>
            </p:cNvPr>
            <p:cNvSpPr/>
            <p:nvPr/>
          </p:nvSpPr>
          <p:spPr>
            <a:xfrm>
              <a:off x="10256388" y="3558356"/>
              <a:ext cx="523868" cy="523868"/>
            </a:xfrm>
            <a:prstGeom prst="ellipse">
              <a:avLst/>
            </a:prstGeom>
            <a:pattFill prst="solidDmnd">
              <a:fgClr>
                <a:schemeClr val="accent4"/>
              </a:fgClr>
              <a:bgClr>
                <a:schemeClr val="bg1"/>
              </a:bgClr>
            </a:pattFill>
            <a:ln w="63500">
              <a:solidFill>
                <a:schemeClr val="accent4"/>
              </a:solidFill>
            </a:ln>
            <a:effectLst>
              <a:innerShdw blurRad="101600" dist="88900" dir="13500000">
                <a:prstClr val="black">
                  <a:alpha val="56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>
                <a:cs typeface="Arial" pitchFamily="34" charset="0"/>
              </a:endParaRPr>
            </a:p>
          </p:txBody>
        </p:sp>
        <p:cxnSp>
          <p:nvCxnSpPr>
            <p:cNvPr id="121" name="Straight Connector 56">
              <a:extLst>
                <a:ext uri="{FF2B5EF4-FFF2-40B4-BE49-F238E27FC236}">
                  <a16:creationId xmlns:a16="http://schemas.microsoft.com/office/drawing/2014/main" id="{DDA27F83-1F0F-419B-995D-7726DBB751A2}"/>
                </a:ext>
              </a:extLst>
            </p:cNvPr>
            <p:cNvCxnSpPr/>
            <p:nvPr/>
          </p:nvCxnSpPr>
          <p:spPr>
            <a:xfrm>
              <a:off x="10518322" y="4099504"/>
              <a:ext cx="0" cy="371899"/>
            </a:xfrm>
            <a:prstGeom prst="line">
              <a:avLst/>
            </a:prstGeom>
            <a:ln w="50800">
              <a:solidFill>
                <a:schemeClr val="accent4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2" name="Straight Connector 57">
              <a:extLst>
                <a:ext uri="{FF2B5EF4-FFF2-40B4-BE49-F238E27FC236}">
                  <a16:creationId xmlns:a16="http://schemas.microsoft.com/office/drawing/2014/main" id="{C8CFA628-DBE6-4775-98DC-7D243D8805A8}"/>
                </a:ext>
              </a:extLst>
            </p:cNvPr>
            <p:cNvCxnSpPr/>
            <p:nvPr/>
          </p:nvCxnSpPr>
          <p:spPr>
            <a:xfrm>
              <a:off x="10518322" y="3170126"/>
              <a:ext cx="0" cy="371899"/>
            </a:xfrm>
            <a:prstGeom prst="line">
              <a:avLst/>
            </a:prstGeom>
            <a:ln w="50800">
              <a:solidFill>
                <a:schemeClr val="accent4"/>
              </a:solidFill>
              <a:headEnd type="oval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23" name="Rectangle 16">
            <a:extLst>
              <a:ext uri="{FF2B5EF4-FFF2-40B4-BE49-F238E27FC236}">
                <a16:creationId xmlns:a16="http://schemas.microsoft.com/office/drawing/2014/main" id="{19B6EB5B-5404-4615-86EA-90D4E59C2F66}"/>
              </a:ext>
            </a:extLst>
          </p:cNvPr>
          <p:cNvSpPr/>
          <p:nvPr/>
        </p:nvSpPr>
        <p:spPr>
          <a:xfrm rot="2700000">
            <a:off x="1521971" y="4841660"/>
            <a:ext cx="265920" cy="476745"/>
          </a:xfrm>
          <a:custGeom>
            <a:avLst/>
            <a:gdLst/>
            <a:ahLst/>
            <a:cxnLst/>
            <a:rect l="l" t="t" r="r" b="b"/>
            <a:pathLst>
              <a:path w="2232248" h="4001999">
                <a:moveTo>
                  <a:pt x="1116887" y="0"/>
                </a:moveTo>
                <a:cubicBezTo>
                  <a:pt x="1270748" y="4762"/>
                  <a:pt x="1433283" y="120651"/>
                  <a:pt x="1447291" y="308459"/>
                </a:cubicBezTo>
                <a:cubicBezTo>
                  <a:pt x="1483174" y="544979"/>
                  <a:pt x="1283237" y="603082"/>
                  <a:pt x="1339988" y="887363"/>
                </a:cubicBezTo>
                <a:lnTo>
                  <a:pt x="2232248" y="887363"/>
                </a:lnTo>
                <a:lnTo>
                  <a:pt x="2232248" y="1778237"/>
                </a:lnTo>
                <a:cubicBezTo>
                  <a:pt x="1956566" y="1829261"/>
                  <a:pt x="1897086" y="1634366"/>
                  <a:pt x="1663321" y="1669832"/>
                </a:cubicBezTo>
                <a:cubicBezTo>
                  <a:pt x="1475513" y="1683840"/>
                  <a:pt x="1359624" y="1846375"/>
                  <a:pt x="1354862" y="2000236"/>
                </a:cubicBezTo>
                <a:cubicBezTo>
                  <a:pt x="1358037" y="2135389"/>
                  <a:pt x="1477787" y="2334920"/>
                  <a:pt x="1701420" y="2336507"/>
                </a:cubicBezTo>
                <a:cubicBezTo>
                  <a:pt x="1972077" y="2308709"/>
                  <a:pt x="1932339" y="2176007"/>
                  <a:pt x="2232248" y="2187989"/>
                </a:cubicBezTo>
                <a:lnTo>
                  <a:pt x="2232248" y="3119611"/>
                </a:lnTo>
                <a:lnTo>
                  <a:pt x="1303259" y="3119611"/>
                </a:lnTo>
                <a:cubicBezTo>
                  <a:pt x="1289664" y="3424971"/>
                  <a:pt x="1423682" y="3383289"/>
                  <a:pt x="1451633" y="3655441"/>
                </a:cubicBezTo>
                <a:cubicBezTo>
                  <a:pt x="1450046" y="3879074"/>
                  <a:pt x="1250515" y="3998824"/>
                  <a:pt x="1115362" y="4001999"/>
                </a:cubicBezTo>
                <a:cubicBezTo>
                  <a:pt x="961501" y="3997237"/>
                  <a:pt x="798966" y="3881348"/>
                  <a:pt x="784958" y="3693540"/>
                </a:cubicBezTo>
                <a:cubicBezTo>
                  <a:pt x="749282" y="3458385"/>
                  <a:pt x="946712" y="3399594"/>
                  <a:pt x="892811" y="3119611"/>
                </a:cubicBezTo>
                <a:lnTo>
                  <a:pt x="0" y="3119611"/>
                </a:lnTo>
                <a:lnTo>
                  <a:pt x="0" y="2203607"/>
                </a:lnTo>
                <a:cubicBezTo>
                  <a:pt x="285884" y="2145799"/>
                  <a:pt x="343730" y="2346665"/>
                  <a:pt x="580754" y="2310706"/>
                </a:cubicBezTo>
                <a:cubicBezTo>
                  <a:pt x="768562" y="2296698"/>
                  <a:pt x="884451" y="2134163"/>
                  <a:pt x="889213" y="1980302"/>
                </a:cubicBezTo>
                <a:cubicBezTo>
                  <a:pt x="886038" y="1845149"/>
                  <a:pt x="766288" y="1645618"/>
                  <a:pt x="542655" y="1644031"/>
                </a:cubicBezTo>
                <a:cubicBezTo>
                  <a:pt x="268493" y="1672188"/>
                  <a:pt x="312817" y="1807984"/>
                  <a:pt x="0" y="1792208"/>
                </a:cubicBezTo>
                <a:lnTo>
                  <a:pt x="0" y="887363"/>
                </a:lnTo>
                <a:lnTo>
                  <a:pt x="928847" y="887363"/>
                </a:lnTo>
                <a:cubicBezTo>
                  <a:pt x="944034" y="576570"/>
                  <a:pt x="808718" y="620178"/>
                  <a:pt x="780616" y="346558"/>
                </a:cubicBezTo>
                <a:cubicBezTo>
                  <a:pt x="782203" y="122925"/>
                  <a:pt x="981734" y="3175"/>
                  <a:pt x="1116887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24" name="Round Same Side Corner Rectangle 11">
            <a:extLst>
              <a:ext uri="{FF2B5EF4-FFF2-40B4-BE49-F238E27FC236}">
                <a16:creationId xmlns:a16="http://schemas.microsoft.com/office/drawing/2014/main" id="{1483BE67-0EEE-4C8F-A4C6-0B230117013E}"/>
              </a:ext>
            </a:extLst>
          </p:cNvPr>
          <p:cNvSpPr/>
          <p:nvPr/>
        </p:nvSpPr>
        <p:spPr>
          <a:xfrm rot="9900000">
            <a:off x="3377709" y="1857503"/>
            <a:ext cx="404737" cy="343746"/>
          </a:xfrm>
          <a:custGeom>
            <a:avLst/>
            <a:gdLst/>
            <a:ahLst/>
            <a:cxnLst/>
            <a:rect l="l" t="t" r="r" b="b"/>
            <a:pathLst>
              <a:path w="2911009" h="2472345">
                <a:moveTo>
                  <a:pt x="2219598" y="1335309"/>
                </a:moveTo>
                <a:lnTo>
                  <a:pt x="2219598" y="1222573"/>
                </a:lnTo>
                <a:cubicBezTo>
                  <a:pt x="2219598" y="1176944"/>
                  <a:pt x="2241926" y="1136530"/>
                  <a:pt x="2277694" y="1113650"/>
                </a:cubicBezTo>
                <a:lnTo>
                  <a:pt x="2277694" y="137786"/>
                </a:lnTo>
                <a:cubicBezTo>
                  <a:pt x="2277694" y="61689"/>
                  <a:pt x="2339383" y="0"/>
                  <a:pt x="2415480" y="0"/>
                </a:cubicBezTo>
                <a:lnTo>
                  <a:pt x="2545196" y="0"/>
                </a:lnTo>
                <a:cubicBezTo>
                  <a:pt x="2621293" y="0"/>
                  <a:pt x="2682982" y="61689"/>
                  <a:pt x="2682982" y="137786"/>
                </a:cubicBezTo>
                <a:lnTo>
                  <a:pt x="2682982" y="1099067"/>
                </a:lnTo>
                <a:cubicBezTo>
                  <a:pt x="2730197" y="1120049"/>
                  <a:pt x="2762708" y="1167515"/>
                  <a:pt x="2762708" y="1222573"/>
                </a:cubicBezTo>
                <a:lnTo>
                  <a:pt x="2762708" y="1480834"/>
                </a:lnTo>
                <a:close/>
                <a:moveTo>
                  <a:pt x="241900" y="1676361"/>
                </a:moveTo>
                <a:cubicBezTo>
                  <a:pt x="69371" y="1631107"/>
                  <a:pt x="-34146" y="1454930"/>
                  <a:pt x="10296" y="1282189"/>
                </a:cubicBezTo>
                <a:cubicBezTo>
                  <a:pt x="54739" y="1109449"/>
                  <a:pt x="230428" y="1005105"/>
                  <a:pt x="403375" y="1048736"/>
                </a:cubicBezTo>
                <a:cubicBezTo>
                  <a:pt x="349550" y="1257945"/>
                  <a:pt x="295726" y="1467153"/>
                  <a:pt x="241900" y="1676361"/>
                </a:cubicBezTo>
                <a:close/>
                <a:moveTo>
                  <a:pt x="2578947" y="2467929"/>
                </a:moveTo>
                <a:lnTo>
                  <a:pt x="1957545" y="2301425"/>
                </a:lnTo>
                <a:lnTo>
                  <a:pt x="2194209" y="1418183"/>
                </a:lnTo>
                <a:lnTo>
                  <a:pt x="2815611" y="1584687"/>
                </a:lnTo>
                <a:cubicBezTo>
                  <a:pt x="2884250" y="1603079"/>
                  <a:pt x="2924985" y="1673632"/>
                  <a:pt x="2906593" y="1742272"/>
                </a:cubicBezTo>
                <a:lnTo>
                  <a:pt x="2736532" y="2376947"/>
                </a:lnTo>
                <a:cubicBezTo>
                  <a:pt x="2718140" y="2445587"/>
                  <a:pt x="2647586" y="2486321"/>
                  <a:pt x="2578947" y="2467929"/>
                </a:cubicBezTo>
                <a:close/>
                <a:moveTo>
                  <a:pt x="610249" y="2287120"/>
                </a:moveTo>
                <a:lnTo>
                  <a:pt x="1020264" y="756923"/>
                </a:lnTo>
                <a:lnTo>
                  <a:pt x="2107356" y="1398691"/>
                </a:lnTo>
                <a:lnTo>
                  <a:pt x="1872582" y="2274879"/>
                </a:lnTo>
                <a:close/>
                <a:moveTo>
                  <a:pt x="426016" y="2349577"/>
                </a:moveTo>
                <a:lnTo>
                  <a:pt x="243978" y="2300800"/>
                </a:lnTo>
                <a:cubicBezTo>
                  <a:pt x="205115" y="2290387"/>
                  <a:pt x="182051" y="2250439"/>
                  <a:pt x="192464" y="2211576"/>
                </a:cubicBezTo>
                <a:lnTo>
                  <a:pt x="620679" y="613455"/>
                </a:lnTo>
                <a:cubicBezTo>
                  <a:pt x="631093" y="574592"/>
                  <a:pt x="671040" y="551528"/>
                  <a:pt x="709903" y="561941"/>
                </a:cubicBezTo>
                <a:lnTo>
                  <a:pt x="891942" y="610718"/>
                </a:lnTo>
                <a:cubicBezTo>
                  <a:pt x="930805" y="621132"/>
                  <a:pt x="953869" y="661079"/>
                  <a:pt x="943455" y="699942"/>
                </a:cubicBezTo>
                <a:lnTo>
                  <a:pt x="515240" y="2298064"/>
                </a:lnTo>
                <a:cubicBezTo>
                  <a:pt x="504827" y="2336927"/>
                  <a:pt x="464879" y="2359990"/>
                  <a:pt x="426016" y="2349577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25" name="Rounded Rectangle 27">
            <a:extLst>
              <a:ext uri="{FF2B5EF4-FFF2-40B4-BE49-F238E27FC236}">
                <a16:creationId xmlns:a16="http://schemas.microsoft.com/office/drawing/2014/main" id="{35AFF9AA-5987-48C7-8AC2-B9A1231165D0}"/>
              </a:ext>
            </a:extLst>
          </p:cNvPr>
          <p:cNvSpPr/>
          <p:nvPr/>
        </p:nvSpPr>
        <p:spPr>
          <a:xfrm>
            <a:off x="5021319" y="4897268"/>
            <a:ext cx="437585" cy="336125"/>
          </a:xfrm>
          <a:custGeom>
            <a:avLst/>
            <a:gdLst/>
            <a:ahLst/>
            <a:cxnLst/>
            <a:rect l="l" t="t" r="r" b="b"/>
            <a:pathLst>
              <a:path w="3186824" h="2447912">
                <a:moveTo>
                  <a:pt x="1917737" y="1021643"/>
                </a:moveTo>
                <a:cubicBezTo>
                  <a:pt x="2188548" y="1021643"/>
                  <a:pt x="2408083" y="1241178"/>
                  <a:pt x="2408083" y="1511989"/>
                </a:cubicBezTo>
                <a:cubicBezTo>
                  <a:pt x="2408083" y="1782800"/>
                  <a:pt x="2188548" y="2002335"/>
                  <a:pt x="1917737" y="2002335"/>
                </a:cubicBezTo>
                <a:cubicBezTo>
                  <a:pt x="1646926" y="2002335"/>
                  <a:pt x="1427391" y="1782800"/>
                  <a:pt x="1427391" y="1511989"/>
                </a:cubicBezTo>
                <a:cubicBezTo>
                  <a:pt x="1427391" y="1241178"/>
                  <a:pt x="1646926" y="1021643"/>
                  <a:pt x="1917737" y="1021643"/>
                </a:cubicBezTo>
                <a:close/>
                <a:moveTo>
                  <a:pt x="1917737" y="827913"/>
                </a:moveTo>
                <a:cubicBezTo>
                  <a:pt x="1539932" y="827913"/>
                  <a:pt x="1233661" y="1134184"/>
                  <a:pt x="1233661" y="1511989"/>
                </a:cubicBezTo>
                <a:cubicBezTo>
                  <a:pt x="1233661" y="1889794"/>
                  <a:pt x="1539932" y="2196065"/>
                  <a:pt x="1917737" y="2196065"/>
                </a:cubicBezTo>
                <a:cubicBezTo>
                  <a:pt x="2295542" y="2196065"/>
                  <a:pt x="2601813" y="1889794"/>
                  <a:pt x="2601813" y="1511989"/>
                </a:cubicBezTo>
                <a:cubicBezTo>
                  <a:pt x="2601813" y="1134184"/>
                  <a:pt x="2295542" y="827913"/>
                  <a:pt x="1917737" y="827913"/>
                </a:cubicBezTo>
                <a:close/>
                <a:moveTo>
                  <a:pt x="1112286" y="675885"/>
                </a:moveTo>
                <a:lnTo>
                  <a:pt x="1112286" y="830188"/>
                </a:lnTo>
                <a:lnTo>
                  <a:pt x="1328310" y="830188"/>
                </a:lnTo>
                <a:lnTo>
                  <a:pt x="1328310" y="675885"/>
                </a:lnTo>
                <a:close/>
                <a:moveTo>
                  <a:pt x="2586084" y="626422"/>
                </a:moveTo>
                <a:lnTo>
                  <a:pt x="2586084" y="830188"/>
                </a:lnTo>
                <a:lnTo>
                  <a:pt x="3001340" y="830188"/>
                </a:lnTo>
                <a:lnTo>
                  <a:pt x="3001340" y="626422"/>
                </a:lnTo>
                <a:close/>
                <a:moveTo>
                  <a:pt x="1593701" y="108218"/>
                </a:moveTo>
                <a:lnTo>
                  <a:pt x="1593701" y="432905"/>
                </a:lnTo>
                <a:lnTo>
                  <a:pt x="2241773" y="432905"/>
                </a:lnTo>
                <a:lnTo>
                  <a:pt x="2241773" y="108218"/>
                </a:lnTo>
                <a:close/>
                <a:moveTo>
                  <a:pt x="1452512" y="0"/>
                </a:moveTo>
                <a:lnTo>
                  <a:pt x="2382963" y="0"/>
                </a:lnTo>
                <a:cubicBezTo>
                  <a:pt x="2433311" y="0"/>
                  <a:pt x="2474127" y="40816"/>
                  <a:pt x="2474127" y="91164"/>
                </a:cubicBezTo>
                <a:lnTo>
                  <a:pt x="2474127" y="432905"/>
                </a:lnTo>
                <a:lnTo>
                  <a:pt x="2933014" y="432905"/>
                </a:lnTo>
                <a:cubicBezTo>
                  <a:pt x="3073189" y="432905"/>
                  <a:pt x="3186824" y="546540"/>
                  <a:pt x="3186824" y="686715"/>
                </a:cubicBezTo>
                <a:lnTo>
                  <a:pt x="3186824" y="2194102"/>
                </a:lnTo>
                <a:cubicBezTo>
                  <a:pt x="3186824" y="2334277"/>
                  <a:pt x="3073189" y="2447912"/>
                  <a:pt x="2933014" y="2447912"/>
                </a:cubicBezTo>
                <a:lnTo>
                  <a:pt x="253810" y="2447912"/>
                </a:lnTo>
                <a:cubicBezTo>
                  <a:pt x="113635" y="2447912"/>
                  <a:pt x="0" y="2334277"/>
                  <a:pt x="0" y="2194102"/>
                </a:cubicBezTo>
                <a:lnTo>
                  <a:pt x="0" y="686715"/>
                </a:lnTo>
                <a:cubicBezTo>
                  <a:pt x="0" y="546540"/>
                  <a:pt x="113635" y="432905"/>
                  <a:pt x="253810" y="432905"/>
                </a:cubicBezTo>
                <a:lnTo>
                  <a:pt x="307082" y="432905"/>
                </a:lnTo>
                <a:lnTo>
                  <a:pt x="307082" y="313169"/>
                </a:lnTo>
                <a:cubicBezTo>
                  <a:pt x="307082" y="287995"/>
                  <a:pt x="327490" y="267587"/>
                  <a:pt x="352664" y="267587"/>
                </a:cubicBezTo>
                <a:lnTo>
                  <a:pt x="817888" y="267587"/>
                </a:lnTo>
                <a:cubicBezTo>
                  <a:pt x="843062" y="267587"/>
                  <a:pt x="863470" y="287995"/>
                  <a:pt x="863470" y="313169"/>
                </a:cubicBezTo>
                <a:lnTo>
                  <a:pt x="863470" y="432905"/>
                </a:lnTo>
                <a:lnTo>
                  <a:pt x="1361348" y="432905"/>
                </a:lnTo>
                <a:lnTo>
                  <a:pt x="1361348" y="91164"/>
                </a:lnTo>
                <a:cubicBezTo>
                  <a:pt x="1361348" y="40816"/>
                  <a:pt x="1402164" y="0"/>
                  <a:pt x="1452512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26" name="Rounded Rectangle 7">
            <a:extLst>
              <a:ext uri="{FF2B5EF4-FFF2-40B4-BE49-F238E27FC236}">
                <a16:creationId xmlns:a16="http://schemas.microsoft.com/office/drawing/2014/main" id="{2E6A05B0-9670-4149-BF88-74DB49C97ED4}"/>
              </a:ext>
            </a:extLst>
          </p:cNvPr>
          <p:cNvSpPr/>
          <p:nvPr/>
        </p:nvSpPr>
        <p:spPr>
          <a:xfrm>
            <a:off x="6815781" y="1845248"/>
            <a:ext cx="352176" cy="303924"/>
          </a:xfrm>
          <a:custGeom>
            <a:avLst/>
            <a:gdLst/>
            <a:ahLst/>
            <a:cxnLst/>
            <a:rect l="l" t="t" r="r" b="b"/>
            <a:pathLst>
              <a:path w="3240006" h="2796091">
                <a:moveTo>
                  <a:pt x="686867" y="612319"/>
                </a:moveTo>
                <a:cubicBezTo>
                  <a:pt x="611281" y="612319"/>
                  <a:pt x="550007" y="673593"/>
                  <a:pt x="550007" y="749179"/>
                </a:cubicBezTo>
                <a:cubicBezTo>
                  <a:pt x="550007" y="824765"/>
                  <a:pt x="611281" y="886039"/>
                  <a:pt x="686867" y="886039"/>
                </a:cubicBezTo>
                <a:cubicBezTo>
                  <a:pt x="762453" y="886039"/>
                  <a:pt x="823727" y="824765"/>
                  <a:pt x="823727" y="749179"/>
                </a:cubicBezTo>
                <a:cubicBezTo>
                  <a:pt x="823727" y="673593"/>
                  <a:pt x="762453" y="612319"/>
                  <a:pt x="686867" y="612319"/>
                </a:cubicBezTo>
                <a:close/>
                <a:moveTo>
                  <a:pt x="1587500" y="281447"/>
                </a:moveTo>
                <a:cubicBezTo>
                  <a:pt x="1432061" y="281447"/>
                  <a:pt x="1306053" y="407455"/>
                  <a:pt x="1306053" y="562894"/>
                </a:cubicBezTo>
                <a:cubicBezTo>
                  <a:pt x="1306053" y="718333"/>
                  <a:pt x="1432061" y="844341"/>
                  <a:pt x="1587500" y="844341"/>
                </a:cubicBezTo>
                <a:cubicBezTo>
                  <a:pt x="1742939" y="844341"/>
                  <a:pt x="1868947" y="718333"/>
                  <a:pt x="1868947" y="562894"/>
                </a:cubicBezTo>
                <a:cubicBezTo>
                  <a:pt x="1868947" y="407455"/>
                  <a:pt x="1742939" y="281447"/>
                  <a:pt x="1587500" y="281447"/>
                </a:cubicBezTo>
                <a:close/>
                <a:moveTo>
                  <a:pt x="1587500" y="0"/>
                </a:moveTo>
                <a:cubicBezTo>
                  <a:pt x="1898378" y="0"/>
                  <a:pt x="2150394" y="252016"/>
                  <a:pt x="2150394" y="562894"/>
                </a:cubicBezTo>
                <a:cubicBezTo>
                  <a:pt x="2150394" y="786167"/>
                  <a:pt x="2020401" y="979078"/>
                  <a:pt x="1831095" y="1068260"/>
                </a:cubicBezTo>
                <a:lnTo>
                  <a:pt x="2215710" y="1068260"/>
                </a:lnTo>
                <a:cubicBezTo>
                  <a:pt x="2374756" y="1068260"/>
                  <a:pt x="2503688" y="1197192"/>
                  <a:pt x="2503688" y="1356238"/>
                </a:cubicBezTo>
                <a:lnTo>
                  <a:pt x="2503688" y="1474975"/>
                </a:lnTo>
                <a:lnTo>
                  <a:pt x="2656086" y="1474975"/>
                </a:lnTo>
                <a:cubicBezTo>
                  <a:pt x="2692420" y="1474975"/>
                  <a:pt x="2722815" y="1500405"/>
                  <a:pt x="2728975" y="1534767"/>
                </a:cubicBezTo>
                <a:lnTo>
                  <a:pt x="3240006" y="1109804"/>
                </a:lnTo>
                <a:lnTo>
                  <a:pt x="3240006" y="2754548"/>
                </a:lnTo>
                <a:lnTo>
                  <a:pt x="2728975" y="2329585"/>
                </a:lnTo>
                <a:cubicBezTo>
                  <a:pt x="2722815" y="2363946"/>
                  <a:pt x="2692420" y="2389375"/>
                  <a:pt x="2656086" y="2389375"/>
                </a:cubicBezTo>
                <a:lnTo>
                  <a:pt x="2503688" y="2389375"/>
                </a:lnTo>
                <a:lnTo>
                  <a:pt x="2503688" y="2508113"/>
                </a:lnTo>
                <a:cubicBezTo>
                  <a:pt x="2503688" y="2667159"/>
                  <a:pt x="2374756" y="2796091"/>
                  <a:pt x="2215710" y="2796091"/>
                </a:cubicBezTo>
                <a:lnTo>
                  <a:pt x="287978" y="2796091"/>
                </a:lnTo>
                <a:cubicBezTo>
                  <a:pt x="128932" y="2796091"/>
                  <a:pt x="0" y="2667159"/>
                  <a:pt x="0" y="2508113"/>
                </a:cubicBezTo>
                <a:lnTo>
                  <a:pt x="0" y="1356238"/>
                </a:lnTo>
                <a:cubicBezTo>
                  <a:pt x="0" y="1197192"/>
                  <a:pt x="128932" y="1068260"/>
                  <a:pt x="287978" y="1068260"/>
                </a:cubicBezTo>
                <a:lnTo>
                  <a:pt x="544513" y="1068260"/>
                </a:lnTo>
                <a:cubicBezTo>
                  <a:pt x="422089" y="1014226"/>
                  <a:pt x="336949" y="891645"/>
                  <a:pt x="336949" y="749179"/>
                </a:cubicBezTo>
                <a:cubicBezTo>
                  <a:pt x="336949" y="555925"/>
                  <a:pt x="493613" y="399261"/>
                  <a:pt x="686867" y="399261"/>
                </a:cubicBezTo>
                <a:cubicBezTo>
                  <a:pt x="880121" y="399261"/>
                  <a:pt x="1036785" y="555925"/>
                  <a:pt x="1036785" y="749179"/>
                </a:cubicBezTo>
                <a:cubicBezTo>
                  <a:pt x="1036785" y="891645"/>
                  <a:pt x="951645" y="1014226"/>
                  <a:pt x="829222" y="1068260"/>
                </a:cubicBezTo>
                <a:lnTo>
                  <a:pt x="1343906" y="1068260"/>
                </a:lnTo>
                <a:cubicBezTo>
                  <a:pt x="1154600" y="979078"/>
                  <a:pt x="1024606" y="786167"/>
                  <a:pt x="1024606" y="562894"/>
                </a:cubicBezTo>
                <a:cubicBezTo>
                  <a:pt x="1024606" y="252016"/>
                  <a:pt x="1276622" y="0"/>
                  <a:pt x="1587500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27" name="Round Same Side Corner Rectangle 36">
            <a:extLst>
              <a:ext uri="{FF2B5EF4-FFF2-40B4-BE49-F238E27FC236}">
                <a16:creationId xmlns:a16="http://schemas.microsoft.com/office/drawing/2014/main" id="{E946087F-9FB3-4DC3-ADD0-47941D12112F}"/>
              </a:ext>
            </a:extLst>
          </p:cNvPr>
          <p:cNvSpPr/>
          <p:nvPr/>
        </p:nvSpPr>
        <p:spPr>
          <a:xfrm>
            <a:off x="8554474" y="4921571"/>
            <a:ext cx="406779" cy="321606"/>
          </a:xfrm>
          <a:custGeom>
            <a:avLst/>
            <a:gdLst/>
            <a:ahLst/>
            <a:cxnLst/>
            <a:rect l="l" t="t" r="r" b="b"/>
            <a:pathLst>
              <a:path w="3219104" h="2545072">
                <a:moveTo>
                  <a:pt x="2779672" y="457200"/>
                </a:moveTo>
                <a:lnTo>
                  <a:pt x="2975888" y="457200"/>
                </a:lnTo>
                <a:cubicBezTo>
                  <a:pt x="3110212" y="457200"/>
                  <a:pt x="3219104" y="566092"/>
                  <a:pt x="3219104" y="700416"/>
                </a:cubicBezTo>
                <a:lnTo>
                  <a:pt x="3219104" y="2301856"/>
                </a:lnTo>
                <a:cubicBezTo>
                  <a:pt x="3219104" y="2436180"/>
                  <a:pt x="3110212" y="2545072"/>
                  <a:pt x="2975888" y="2545072"/>
                </a:cubicBezTo>
                <a:lnTo>
                  <a:pt x="2779672" y="2545072"/>
                </a:lnTo>
                <a:close/>
                <a:moveTo>
                  <a:pt x="243216" y="457200"/>
                </a:moveTo>
                <a:lnTo>
                  <a:pt x="439432" y="457200"/>
                </a:lnTo>
                <a:lnTo>
                  <a:pt x="439432" y="2545072"/>
                </a:lnTo>
                <a:lnTo>
                  <a:pt x="243216" y="2545072"/>
                </a:lnTo>
                <a:cubicBezTo>
                  <a:pt x="108892" y="2545072"/>
                  <a:pt x="0" y="2436180"/>
                  <a:pt x="0" y="2301856"/>
                </a:cubicBezTo>
                <a:lnTo>
                  <a:pt x="0" y="700416"/>
                </a:lnTo>
                <a:cubicBezTo>
                  <a:pt x="0" y="566092"/>
                  <a:pt x="108892" y="457200"/>
                  <a:pt x="243216" y="457200"/>
                </a:cubicBezTo>
                <a:close/>
                <a:moveTo>
                  <a:pt x="1428476" y="174246"/>
                </a:moveTo>
                <a:cubicBezTo>
                  <a:pt x="1372210" y="174246"/>
                  <a:pt x="1326598" y="219858"/>
                  <a:pt x="1326598" y="276124"/>
                </a:cubicBezTo>
                <a:lnTo>
                  <a:pt x="1326598" y="457200"/>
                </a:lnTo>
                <a:lnTo>
                  <a:pt x="1892506" y="457200"/>
                </a:lnTo>
                <a:lnTo>
                  <a:pt x="1892506" y="276124"/>
                </a:lnTo>
                <a:cubicBezTo>
                  <a:pt x="1892506" y="219858"/>
                  <a:pt x="1846894" y="174246"/>
                  <a:pt x="1790628" y="174246"/>
                </a:cubicBezTo>
                <a:close/>
                <a:moveTo>
                  <a:pt x="1285704" y="0"/>
                </a:moveTo>
                <a:lnTo>
                  <a:pt x="1933400" y="0"/>
                </a:lnTo>
                <a:cubicBezTo>
                  <a:pt x="2007048" y="0"/>
                  <a:pt x="2066752" y="59704"/>
                  <a:pt x="2066752" y="133352"/>
                </a:cubicBezTo>
                <a:lnTo>
                  <a:pt x="2066752" y="457200"/>
                </a:lnTo>
                <a:lnTo>
                  <a:pt x="2599672" y="457200"/>
                </a:lnTo>
                <a:lnTo>
                  <a:pt x="2599672" y="2545072"/>
                </a:lnTo>
                <a:lnTo>
                  <a:pt x="619432" y="2545072"/>
                </a:lnTo>
                <a:lnTo>
                  <a:pt x="619432" y="457200"/>
                </a:lnTo>
                <a:lnTo>
                  <a:pt x="1152352" y="457200"/>
                </a:lnTo>
                <a:lnTo>
                  <a:pt x="1152352" y="133352"/>
                </a:lnTo>
                <a:cubicBezTo>
                  <a:pt x="1152352" y="59704"/>
                  <a:pt x="1212056" y="0"/>
                  <a:pt x="1285704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28" name="Oval 21">
            <a:extLst>
              <a:ext uri="{FF2B5EF4-FFF2-40B4-BE49-F238E27FC236}">
                <a16:creationId xmlns:a16="http://schemas.microsoft.com/office/drawing/2014/main" id="{E9518332-E1EB-4C79-8EBB-5BDBC36630D9}"/>
              </a:ext>
            </a:extLst>
          </p:cNvPr>
          <p:cNvSpPr>
            <a:spLocks noChangeAspect="1"/>
          </p:cNvSpPr>
          <p:nvPr/>
        </p:nvSpPr>
        <p:spPr>
          <a:xfrm>
            <a:off x="10382877" y="1816208"/>
            <a:ext cx="396491" cy="399802"/>
          </a:xfrm>
          <a:custGeom>
            <a:avLst/>
            <a:gdLst/>
            <a:ahLst/>
            <a:cxnLst/>
            <a:rect l="l" t="t" r="r" b="b"/>
            <a:pathLst>
              <a:path w="1652142" h="1665940">
                <a:moveTo>
                  <a:pt x="898689" y="548008"/>
                </a:moveTo>
                <a:cubicBezTo>
                  <a:pt x="737950" y="504938"/>
                  <a:pt x="572731" y="600328"/>
                  <a:pt x="529661" y="761066"/>
                </a:cubicBezTo>
                <a:cubicBezTo>
                  <a:pt x="486591" y="921805"/>
                  <a:pt x="581980" y="1087025"/>
                  <a:pt x="742719" y="1130094"/>
                </a:cubicBezTo>
                <a:cubicBezTo>
                  <a:pt x="903458" y="1173164"/>
                  <a:pt x="1068677" y="1077775"/>
                  <a:pt x="1111747" y="917036"/>
                </a:cubicBezTo>
                <a:cubicBezTo>
                  <a:pt x="1154817" y="756297"/>
                  <a:pt x="1059428" y="591077"/>
                  <a:pt x="898689" y="548008"/>
                </a:cubicBezTo>
                <a:close/>
                <a:moveTo>
                  <a:pt x="952303" y="347916"/>
                </a:moveTo>
                <a:cubicBezTo>
                  <a:pt x="1223549" y="420596"/>
                  <a:pt x="1384519" y="699404"/>
                  <a:pt x="1311839" y="970650"/>
                </a:cubicBezTo>
                <a:cubicBezTo>
                  <a:pt x="1239159" y="1241896"/>
                  <a:pt x="960351" y="1402866"/>
                  <a:pt x="689105" y="1330186"/>
                </a:cubicBezTo>
                <a:cubicBezTo>
                  <a:pt x="417859" y="1257506"/>
                  <a:pt x="256889" y="978698"/>
                  <a:pt x="329569" y="707451"/>
                </a:cubicBezTo>
                <a:cubicBezTo>
                  <a:pt x="402249" y="436205"/>
                  <a:pt x="681057" y="275235"/>
                  <a:pt x="952303" y="347916"/>
                </a:cubicBezTo>
                <a:close/>
                <a:moveTo>
                  <a:pt x="971799" y="275155"/>
                </a:moveTo>
                <a:cubicBezTo>
                  <a:pt x="660368" y="191707"/>
                  <a:pt x="340256" y="376524"/>
                  <a:pt x="256808" y="687955"/>
                </a:cubicBezTo>
                <a:cubicBezTo>
                  <a:pt x="173361" y="999387"/>
                  <a:pt x="358178" y="1319499"/>
                  <a:pt x="669609" y="1402947"/>
                </a:cubicBezTo>
                <a:cubicBezTo>
                  <a:pt x="981040" y="1486395"/>
                  <a:pt x="1301152" y="1301577"/>
                  <a:pt x="1384600" y="990146"/>
                </a:cubicBezTo>
                <a:cubicBezTo>
                  <a:pt x="1468047" y="678715"/>
                  <a:pt x="1283230" y="358603"/>
                  <a:pt x="971799" y="275155"/>
                </a:cubicBezTo>
                <a:close/>
                <a:moveTo>
                  <a:pt x="1652142" y="394531"/>
                </a:moveTo>
                <a:lnTo>
                  <a:pt x="1649662" y="403784"/>
                </a:lnTo>
                <a:lnTo>
                  <a:pt x="1647140" y="399895"/>
                </a:lnTo>
                <a:close/>
                <a:moveTo>
                  <a:pt x="1158157" y="65026"/>
                </a:moveTo>
                <a:lnTo>
                  <a:pt x="1154679" y="271718"/>
                </a:lnTo>
                <a:lnTo>
                  <a:pt x="1148331" y="270017"/>
                </a:lnTo>
                <a:cubicBezTo>
                  <a:pt x="1200055" y="299127"/>
                  <a:pt x="1246804" y="334821"/>
                  <a:pt x="1286346" y="377149"/>
                </a:cubicBezTo>
                <a:lnTo>
                  <a:pt x="1470353" y="331395"/>
                </a:lnTo>
                <a:lnTo>
                  <a:pt x="1588305" y="553229"/>
                </a:lnTo>
                <a:lnTo>
                  <a:pt x="1457194" y="671432"/>
                </a:lnTo>
                <a:cubicBezTo>
                  <a:pt x="1473630" y="731297"/>
                  <a:pt x="1481376" y="793983"/>
                  <a:pt x="1478595" y="857704"/>
                </a:cubicBezTo>
                <a:lnTo>
                  <a:pt x="1642362" y="948616"/>
                </a:lnTo>
                <a:lnTo>
                  <a:pt x="1577335" y="1191298"/>
                </a:lnTo>
                <a:lnTo>
                  <a:pt x="1378614" y="1187955"/>
                </a:lnTo>
                <a:cubicBezTo>
                  <a:pt x="1353489" y="1229936"/>
                  <a:pt x="1323048" y="1267799"/>
                  <a:pt x="1288939" y="1301599"/>
                </a:cubicBezTo>
                <a:lnTo>
                  <a:pt x="1354201" y="1471932"/>
                </a:lnTo>
                <a:lnTo>
                  <a:pt x="1148396" y="1616039"/>
                </a:lnTo>
                <a:lnTo>
                  <a:pt x="992294" y="1480516"/>
                </a:lnTo>
                <a:lnTo>
                  <a:pt x="1011291" y="1467215"/>
                </a:lnTo>
                <a:cubicBezTo>
                  <a:pt x="951500" y="1486565"/>
                  <a:pt x="888271" y="1495869"/>
                  <a:pt x="823805" y="1495510"/>
                </a:cubicBezTo>
                <a:lnTo>
                  <a:pt x="729193" y="1665940"/>
                </a:lnTo>
                <a:lnTo>
                  <a:pt x="486511" y="1600914"/>
                </a:lnTo>
                <a:lnTo>
                  <a:pt x="489790" y="1406012"/>
                </a:lnTo>
                <a:cubicBezTo>
                  <a:pt x="438364" y="1376702"/>
                  <a:pt x="391917" y="1340859"/>
                  <a:pt x="352658" y="1298452"/>
                </a:cubicBezTo>
                <a:lnTo>
                  <a:pt x="355803" y="1305197"/>
                </a:lnTo>
                <a:lnTo>
                  <a:pt x="152856" y="1344512"/>
                </a:lnTo>
                <a:lnTo>
                  <a:pt x="46675" y="1116809"/>
                </a:lnTo>
                <a:lnTo>
                  <a:pt x="183929" y="1005520"/>
                </a:lnTo>
                <a:cubicBezTo>
                  <a:pt x="169279" y="951824"/>
                  <a:pt x="161626" y="895865"/>
                  <a:pt x="161615" y="838915"/>
                </a:cubicBezTo>
                <a:lnTo>
                  <a:pt x="0" y="749197"/>
                </a:lnTo>
                <a:lnTo>
                  <a:pt x="65026" y="506515"/>
                </a:lnTo>
                <a:lnTo>
                  <a:pt x="250227" y="509630"/>
                </a:lnTo>
                <a:cubicBezTo>
                  <a:pt x="275353" y="465291"/>
                  <a:pt x="305693" y="424864"/>
                  <a:pt x="340015" y="388679"/>
                </a:cubicBezTo>
                <a:lnTo>
                  <a:pt x="277984" y="197357"/>
                </a:lnTo>
                <a:lnTo>
                  <a:pt x="491050" y="64219"/>
                </a:lnTo>
                <a:lnTo>
                  <a:pt x="639843" y="207726"/>
                </a:lnTo>
                <a:lnTo>
                  <a:pt x="638348" y="208660"/>
                </a:lnTo>
                <a:cubicBezTo>
                  <a:pt x="696840" y="190256"/>
                  <a:pt x="758594" y="181748"/>
                  <a:pt x="821488" y="182440"/>
                </a:cubicBezTo>
                <a:lnTo>
                  <a:pt x="815140" y="180739"/>
                </a:lnTo>
                <a:lnTo>
                  <a:pt x="915476" y="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11239</TotalTime>
  <Words>110</Words>
  <Application>Microsoft Office PowerPoint</Application>
  <PresentationFormat>와이드스크린</PresentationFormat>
  <Paragraphs>21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4" baseType="lpstr">
      <vt:lpstr>Arial Unicode MS</vt:lpstr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WIN7</cp:lastModifiedBy>
  <cp:revision>14</cp:revision>
  <dcterms:created xsi:type="dcterms:W3CDTF">2018-02-18T19:39:47Z</dcterms:created>
  <dcterms:modified xsi:type="dcterms:W3CDTF">2018-04-20T03:34:57Z</dcterms:modified>
</cp:coreProperties>
</file>