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8" name="Group 3">
            <a:extLst>
              <a:ext uri="{FF2B5EF4-FFF2-40B4-BE49-F238E27FC236}">
                <a16:creationId xmlns:a16="http://schemas.microsoft.com/office/drawing/2014/main" id="{E1C8E9B1-C790-4C3E-A531-1FDAA114E60A}"/>
              </a:ext>
            </a:extLst>
          </p:cNvPr>
          <p:cNvGrpSpPr/>
          <p:nvPr/>
        </p:nvGrpSpPr>
        <p:grpSpPr>
          <a:xfrm>
            <a:off x="4670308" y="2817276"/>
            <a:ext cx="2793844" cy="2316534"/>
            <a:chOff x="3198596" y="2815122"/>
            <a:chExt cx="2390416" cy="1982029"/>
          </a:xfrm>
        </p:grpSpPr>
        <p:sp>
          <p:nvSpPr>
            <p:cNvPr id="79" name="Right Arrow 4">
              <a:extLst>
                <a:ext uri="{FF2B5EF4-FFF2-40B4-BE49-F238E27FC236}">
                  <a16:creationId xmlns:a16="http://schemas.microsoft.com/office/drawing/2014/main" id="{926E9054-1847-4395-A957-B4A056B6C3B6}"/>
                </a:ext>
              </a:extLst>
            </p:cNvPr>
            <p:cNvSpPr/>
            <p:nvPr/>
          </p:nvSpPr>
          <p:spPr>
            <a:xfrm rot="10800000">
              <a:off x="3198596" y="3621693"/>
              <a:ext cx="1584176" cy="1175458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  <a:scene3d>
              <a:camera prst="orthographicFront"/>
              <a:lightRig rig="balanced" dir="t"/>
            </a:scene3d>
            <a:sp3d extrusionH="457200" contourW="12700" prstMaterial="matte">
              <a:extrusionClr>
                <a:srgbClr val="FDBDC7"/>
              </a:extrusionClr>
              <a:contourClr>
                <a:schemeClr val="bg1">
                  <a:lumMod val="9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0" name="Right Arrow 5">
              <a:extLst>
                <a:ext uri="{FF2B5EF4-FFF2-40B4-BE49-F238E27FC236}">
                  <a16:creationId xmlns:a16="http://schemas.microsoft.com/office/drawing/2014/main" id="{898076E8-5092-42D4-AF50-179E84994886}"/>
                </a:ext>
              </a:extLst>
            </p:cNvPr>
            <p:cNvSpPr/>
            <p:nvPr/>
          </p:nvSpPr>
          <p:spPr>
            <a:xfrm>
              <a:off x="3886629" y="2815122"/>
              <a:ext cx="1702383" cy="1273047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  <a:scene3d>
              <a:camera prst="orthographicFront"/>
              <a:lightRig rig="balanced" dir="t"/>
            </a:scene3d>
            <a:sp3d extrusionH="457200" contourW="12700" prstMaterial="matte">
              <a:extrusionClr>
                <a:srgbClr val="FDBDC7"/>
              </a:extrusionClr>
              <a:contourClr>
                <a:schemeClr val="bg1">
                  <a:lumMod val="9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81" name="Block Arc 6">
            <a:extLst>
              <a:ext uri="{FF2B5EF4-FFF2-40B4-BE49-F238E27FC236}">
                <a16:creationId xmlns:a16="http://schemas.microsoft.com/office/drawing/2014/main" id="{C56ADE31-17E2-43F8-B9D0-5D5430102DDA}"/>
              </a:ext>
            </a:extLst>
          </p:cNvPr>
          <p:cNvSpPr/>
          <p:nvPr/>
        </p:nvSpPr>
        <p:spPr>
          <a:xfrm rot="5400000">
            <a:off x="4075933" y="1959294"/>
            <a:ext cx="3892275" cy="3892275"/>
          </a:xfrm>
          <a:prstGeom prst="blockArc">
            <a:avLst>
              <a:gd name="adj1" fmla="val 11864761"/>
              <a:gd name="adj2" fmla="val 20597355"/>
              <a:gd name="adj3" fmla="val 101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2" name="Block Arc 7">
            <a:extLst>
              <a:ext uri="{FF2B5EF4-FFF2-40B4-BE49-F238E27FC236}">
                <a16:creationId xmlns:a16="http://schemas.microsoft.com/office/drawing/2014/main" id="{AEB134E1-79E9-4D99-B554-E3AF32981A55}"/>
              </a:ext>
            </a:extLst>
          </p:cNvPr>
          <p:cNvSpPr/>
          <p:nvPr/>
        </p:nvSpPr>
        <p:spPr>
          <a:xfrm rot="16200000">
            <a:off x="4075933" y="1959294"/>
            <a:ext cx="3892275" cy="3892275"/>
          </a:xfrm>
          <a:prstGeom prst="blockArc">
            <a:avLst>
              <a:gd name="adj1" fmla="val 11864761"/>
              <a:gd name="adj2" fmla="val 20578708"/>
              <a:gd name="adj3" fmla="val 100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83" name="Group 8">
            <a:extLst>
              <a:ext uri="{FF2B5EF4-FFF2-40B4-BE49-F238E27FC236}">
                <a16:creationId xmlns:a16="http://schemas.microsoft.com/office/drawing/2014/main" id="{4906B431-A2F5-4B3A-87BA-657C6E05907F}"/>
              </a:ext>
            </a:extLst>
          </p:cNvPr>
          <p:cNvGrpSpPr/>
          <p:nvPr/>
        </p:nvGrpSpPr>
        <p:grpSpPr>
          <a:xfrm>
            <a:off x="7914843" y="1825402"/>
            <a:ext cx="2512833" cy="923330"/>
            <a:chOff x="2551706" y="4283314"/>
            <a:chExt cx="1403938" cy="923330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8110EC3F-364B-403D-9F73-B16F4D890BDD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2305E2B7-3269-442E-946A-A87CDC10F563}"/>
                </a:ext>
              </a:extLst>
            </p:cNvPr>
            <p:cNvSpPr txBox="1"/>
            <p:nvPr/>
          </p:nvSpPr>
          <p:spPr>
            <a:xfrm>
              <a:off x="2551706" y="4283314"/>
              <a:ext cx="14039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" name="Group 11">
            <a:extLst>
              <a:ext uri="{FF2B5EF4-FFF2-40B4-BE49-F238E27FC236}">
                <a16:creationId xmlns:a16="http://schemas.microsoft.com/office/drawing/2014/main" id="{E8F37B4C-B69F-430D-A909-8FEBF86935AF}"/>
              </a:ext>
            </a:extLst>
          </p:cNvPr>
          <p:cNvGrpSpPr/>
          <p:nvPr/>
        </p:nvGrpSpPr>
        <p:grpSpPr>
          <a:xfrm>
            <a:off x="8883976" y="3528736"/>
            <a:ext cx="2512833" cy="923330"/>
            <a:chOff x="2551706" y="4283314"/>
            <a:chExt cx="1403938" cy="923330"/>
          </a:xfrm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5216CDD5-AA1E-4087-9840-FA28A975AFC4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EBD552BC-AEB2-4D3F-8880-182F3089AB46}"/>
                </a:ext>
              </a:extLst>
            </p:cNvPr>
            <p:cNvSpPr txBox="1"/>
            <p:nvPr/>
          </p:nvSpPr>
          <p:spPr>
            <a:xfrm>
              <a:off x="2551706" y="4283314"/>
              <a:ext cx="14039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9" name="Group 14">
            <a:extLst>
              <a:ext uri="{FF2B5EF4-FFF2-40B4-BE49-F238E27FC236}">
                <a16:creationId xmlns:a16="http://schemas.microsoft.com/office/drawing/2014/main" id="{8AE4A681-A64B-4F28-9BDF-9EA4DD499D4C}"/>
              </a:ext>
            </a:extLst>
          </p:cNvPr>
          <p:cNvGrpSpPr/>
          <p:nvPr/>
        </p:nvGrpSpPr>
        <p:grpSpPr>
          <a:xfrm>
            <a:off x="7914843" y="5172274"/>
            <a:ext cx="2512833" cy="923330"/>
            <a:chOff x="2551706" y="4283314"/>
            <a:chExt cx="1403938" cy="923330"/>
          </a:xfrm>
        </p:grpSpPr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C1A232A-6944-4BFD-8CDB-8BADB2306CD9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57CB08A3-B6CD-4FED-A287-4E830EEA3BAC}"/>
                </a:ext>
              </a:extLst>
            </p:cNvPr>
            <p:cNvSpPr txBox="1"/>
            <p:nvPr/>
          </p:nvSpPr>
          <p:spPr>
            <a:xfrm>
              <a:off x="2551706" y="4283314"/>
              <a:ext cx="14039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2" name="Group 17">
            <a:extLst>
              <a:ext uri="{FF2B5EF4-FFF2-40B4-BE49-F238E27FC236}">
                <a16:creationId xmlns:a16="http://schemas.microsoft.com/office/drawing/2014/main" id="{69331A98-D0E5-41F8-98E3-BE60CF2B3D65}"/>
              </a:ext>
            </a:extLst>
          </p:cNvPr>
          <p:cNvGrpSpPr/>
          <p:nvPr/>
        </p:nvGrpSpPr>
        <p:grpSpPr>
          <a:xfrm>
            <a:off x="1524000" y="1825402"/>
            <a:ext cx="2600888" cy="923330"/>
            <a:chOff x="2551706" y="4283314"/>
            <a:chExt cx="1403938" cy="923330"/>
          </a:xfrm>
        </p:grpSpPr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B7DA779A-7668-42AB-9181-1C5EE4AFAA74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1FF4AB81-8E92-4C5C-904A-9558957982E4}"/>
                </a:ext>
              </a:extLst>
            </p:cNvPr>
            <p:cNvSpPr txBox="1"/>
            <p:nvPr/>
          </p:nvSpPr>
          <p:spPr>
            <a:xfrm>
              <a:off x="2551706" y="4283314"/>
              <a:ext cx="14039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5" name="Group 20">
            <a:extLst>
              <a:ext uri="{FF2B5EF4-FFF2-40B4-BE49-F238E27FC236}">
                <a16:creationId xmlns:a16="http://schemas.microsoft.com/office/drawing/2014/main" id="{D428D76D-157E-41AE-AC46-FC23FF148F34}"/>
              </a:ext>
            </a:extLst>
          </p:cNvPr>
          <p:cNvGrpSpPr/>
          <p:nvPr/>
        </p:nvGrpSpPr>
        <p:grpSpPr>
          <a:xfrm>
            <a:off x="814291" y="3528736"/>
            <a:ext cx="2473990" cy="923330"/>
            <a:chOff x="2551706" y="4283314"/>
            <a:chExt cx="1403938" cy="923330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EFDC6F0A-BC88-47A9-9C19-5B350AC121A1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C5D0F405-7F31-46BB-8C46-2A16F6EDC790}"/>
                </a:ext>
              </a:extLst>
            </p:cNvPr>
            <p:cNvSpPr txBox="1"/>
            <p:nvPr/>
          </p:nvSpPr>
          <p:spPr>
            <a:xfrm>
              <a:off x="2551706" y="4283314"/>
              <a:ext cx="14039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8" name="Group 23">
            <a:extLst>
              <a:ext uri="{FF2B5EF4-FFF2-40B4-BE49-F238E27FC236}">
                <a16:creationId xmlns:a16="http://schemas.microsoft.com/office/drawing/2014/main" id="{27DEFBC3-340C-4C9A-AB71-1278A1ED38E7}"/>
              </a:ext>
            </a:extLst>
          </p:cNvPr>
          <p:cNvGrpSpPr/>
          <p:nvPr/>
        </p:nvGrpSpPr>
        <p:grpSpPr>
          <a:xfrm>
            <a:off x="1524000" y="5172274"/>
            <a:ext cx="2600888" cy="923330"/>
            <a:chOff x="2551706" y="4283314"/>
            <a:chExt cx="1403938" cy="923330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03625478-3474-421A-A149-A865AEA3A087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54D0C319-7DB6-4070-B46B-7A2E8875A572}"/>
                </a:ext>
              </a:extLst>
            </p:cNvPr>
            <p:cNvSpPr txBox="1"/>
            <p:nvPr/>
          </p:nvSpPr>
          <p:spPr>
            <a:xfrm>
              <a:off x="2551706" y="4283314"/>
              <a:ext cx="14039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1" name="TextBox 100">
            <a:extLst>
              <a:ext uri="{FF2B5EF4-FFF2-40B4-BE49-F238E27FC236}">
                <a16:creationId xmlns:a16="http://schemas.microsoft.com/office/drawing/2014/main" id="{4A2EAFE0-6EBA-407A-A8DD-85BE3EB43434}"/>
              </a:ext>
            </a:extLst>
          </p:cNvPr>
          <p:cNvSpPr txBox="1"/>
          <p:nvPr/>
        </p:nvSpPr>
        <p:spPr>
          <a:xfrm>
            <a:off x="6120190" y="3409713"/>
            <a:ext cx="1142091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 A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56C88CCA-E7F8-4DD6-86C4-573DB99D26F1}"/>
              </a:ext>
            </a:extLst>
          </p:cNvPr>
          <p:cNvSpPr txBox="1"/>
          <p:nvPr/>
        </p:nvSpPr>
        <p:spPr>
          <a:xfrm>
            <a:off x="4921405" y="4290149"/>
            <a:ext cx="1142091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 B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03" name="Elbow Connector 29">
            <a:extLst>
              <a:ext uri="{FF2B5EF4-FFF2-40B4-BE49-F238E27FC236}">
                <a16:creationId xmlns:a16="http://schemas.microsoft.com/office/drawing/2014/main" id="{BC9895B7-FD08-47EF-BC67-D70743066F47}"/>
              </a:ext>
            </a:extLst>
          </p:cNvPr>
          <p:cNvCxnSpPr/>
          <p:nvPr/>
        </p:nvCxnSpPr>
        <p:spPr>
          <a:xfrm rot="10800000">
            <a:off x="4210827" y="5310383"/>
            <a:ext cx="777620" cy="265779"/>
          </a:xfrm>
          <a:prstGeom prst="bentConnector3">
            <a:avLst/>
          </a:prstGeom>
          <a:ln w="38100">
            <a:solidFill>
              <a:schemeClr val="accent4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Elbow Connector 30">
            <a:extLst>
              <a:ext uri="{FF2B5EF4-FFF2-40B4-BE49-F238E27FC236}">
                <a16:creationId xmlns:a16="http://schemas.microsoft.com/office/drawing/2014/main" id="{64CC2C89-3832-45EE-BDF6-684D6D2B2E4F}"/>
              </a:ext>
            </a:extLst>
          </p:cNvPr>
          <p:cNvCxnSpPr>
            <a:cxnSpLocks/>
          </p:cNvCxnSpPr>
          <p:nvPr/>
        </p:nvCxnSpPr>
        <p:spPr>
          <a:xfrm>
            <a:off x="7898140" y="3114037"/>
            <a:ext cx="1623929" cy="377323"/>
          </a:xfrm>
          <a:prstGeom prst="bentConnector3">
            <a:avLst>
              <a:gd name="adj1" fmla="val 100894"/>
            </a:avLst>
          </a:prstGeom>
          <a:ln w="38100">
            <a:solidFill>
              <a:schemeClr val="accent3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Elbow Connector 31">
            <a:extLst>
              <a:ext uri="{FF2B5EF4-FFF2-40B4-BE49-F238E27FC236}">
                <a16:creationId xmlns:a16="http://schemas.microsoft.com/office/drawing/2014/main" id="{3333699E-DCA3-484D-9AB9-7592B2F7E7A1}"/>
              </a:ext>
            </a:extLst>
          </p:cNvPr>
          <p:cNvCxnSpPr/>
          <p:nvPr/>
        </p:nvCxnSpPr>
        <p:spPr>
          <a:xfrm flipH="1" flipV="1">
            <a:off x="2956527" y="4492602"/>
            <a:ext cx="1351177" cy="372892"/>
          </a:xfrm>
          <a:prstGeom prst="bentConnector2">
            <a:avLst/>
          </a:prstGeom>
          <a:ln w="38100">
            <a:solidFill>
              <a:schemeClr val="accent4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33">
            <a:extLst>
              <a:ext uri="{FF2B5EF4-FFF2-40B4-BE49-F238E27FC236}">
                <a16:creationId xmlns:a16="http://schemas.microsoft.com/office/drawing/2014/main" id="{A737DABE-0954-47DE-8F05-B4426B4DAD87}"/>
              </a:ext>
            </a:extLst>
          </p:cNvPr>
          <p:cNvSpPr/>
          <p:nvPr/>
        </p:nvSpPr>
        <p:spPr>
          <a:xfrm>
            <a:off x="6813080" y="2067835"/>
            <a:ext cx="360040" cy="36004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Oval 34">
            <a:extLst>
              <a:ext uri="{FF2B5EF4-FFF2-40B4-BE49-F238E27FC236}">
                <a16:creationId xmlns:a16="http://schemas.microsoft.com/office/drawing/2014/main" id="{DA9A22BE-4D7A-4553-9E0E-AB32A6F00B6F}"/>
              </a:ext>
            </a:extLst>
          </p:cNvPr>
          <p:cNvSpPr/>
          <p:nvPr/>
        </p:nvSpPr>
        <p:spPr>
          <a:xfrm>
            <a:off x="7573664" y="2940026"/>
            <a:ext cx="360040" cy="36004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Oval 35">
            <a:extLst>
              <a:ext uri="{FF2B5EF4-FFF2-40B4-BE49-F238E27FC236}">
                <a16:creationId xmlns:a16="http://schemas.microsoft.com/office/drawing/2014/main" id="{7F49A4D3-4A21-4AE9-B656-AB74E002B664}"/>
              </a:ext>
            </a:extLst>
          </p:cNvPr>
          <p:cNvSpPr/>
          <p:nvPr/>
        </p:nvSpPr>
        <p:spPr>
          <a:xfrm>
            <a:off x="6813080" y="5396642"/>
            <a:ext cx="360040" cy="36004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Oval 36">
            <a:extLst>
              <a:ext uri="{FF2B5EF4-FFF2-40B4-BE49-F238E27FC236}">
                <a16:creationId xmlns:a16="http://schemas.microsoft.com/office/drawing/2014/main" id="{F93FD7CA-FB24-4733-A796-A218EA160A1E}"/>
              </a:ext>
            </a:extLst>
          </p:cNvPr>
          <p:cNvSpPr/>
          <p:nvPr/>
        </p:nvSpPr>
        <p:spPr>
          <a:xfrm>
            <a:off x="4918045" y="5396642"/>
            <a:ext cx="360040" cy="3600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Oval 37">
            <a:extLst>
              <a:ext uri="{FF2B5EF4-FFF2-40B4-BE49-F238E27FC236}">
                <a16:creationId xmlns:a16="http://schemas.microsoft.com/office/drawing/2014/main" id="{C55F736E-9A34-40F7-A5F4-7FF087B3C226}"/>
              </a:ext>
            </a:extLst>
          </p:cNvPr>
          <p:cNvSpPr/>
          <p:nvPr/>
        </p:nvSpPr>
        <p:spPr>
          <a:xfrm>
            <a:off x="4918045" y="2067835"/>
            <a:ext cx="360040" cy="3600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Oval 38">
            <a:extLst>
              <a:ext uri="{FF2B5EF4-FFF2-40B4-BE49-F238E27FC236}">
                <a16:creationId xmlns:a16="http://schemas.microsoft.com/office/drawing/2014/main" id="{341C48AE-FDD1-41C9-BD11-6CEA12FF614B}"/>
              </a:ext>
            </a:extLst>
          </p:cNvPr>
          <p:cNvSpPr/>
          <p:nvPr/>
        </p:nvSpPr>
        <p:spPr>
          <a:xfrm>
            <a:off x="4166580" y="4671218"/>
            <a:ext cx="360040" cy="3600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2" name="Elbow Connector 39">
            <a:extLst>
              <a:ext uri="{FF2B5EF4-FFF2-40B4-BE49-F238E27FC236}">
                <a16:creationId xmlns:a16="http://schemas.microsoft.com/office/drawing/2014/main" id="{9FB7528D-2E60-4C9D-AB76-3BA815830C4B}"/>
              </a:ext>
            </a:extLst>
          </p:cNvPr>
          <p:cNvCxnSpPr/>
          <p:nvPr/>
        </p:nvCxnSpPr>
        <p:spPr>
          <a:xfrm rot="10800000" flipH="1">
            <a:off x="7072381" y="5310382"/>
            <a:ext cx="777620" cy="265779"/>
          </a:xfrm>
          <a:prstGeom prst="bentConnector3">
            <a:avLst/>
          </a:prstGeom>
          <a:ln w="38100">
            <a:solidFill>
              <a:schemeClr val="accent3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40">
            <a:extLst>
              <a:ext uri="{FF2B5EF4-FFF2-40B4-BE49-F238E27FC236}">
                <a16:creationId xmlns:a16="http://schemas.microsoft.com/office/drawing/2014/main" id="{8E428A58-FD6D-4564-BF79-280E517C8F4F}"/>
              </a:ext>
            </a:extLst>
          </p:cNvPr>
          <p:cNvCxnSpPr/>
          <p:nvPr/>
        </p:nvCxnSpPr>
        <p:spPr>
          <a:xfrm rot="10800000">
            <a:off x="4210827" y="1999329"/>
            <a:ext cx="777620" cy="265779"/>
          </a:xfrm>
          <a:prstGeom prst="bentConnector3">
            <a:avLst/>
          </a:prstGeom>
          <a:ln w="38100">
            <a:solidFill>
              <a:schemeClr val="accent4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Elbow Connector 41">
            <a:extLst>
              <a:ext uri="{FF2B5EF4-FFF2-40B4-BE49-F238E27FC236}">
                <a16:creationId xmlns:a16="http://schemas.microsoft.com/office/drawing/2014/main" id="{5B27FAA7-74A1-4C62-A08A-25CFD2DAF72C}"/>
              </a:ext>
            </a:extLst>
          </p:cNvPr>
          <p:cNvCxnSpPr/>
          <p:nvPr/>
        </p:nvCxnSpPr>
        <p:spPr>
          <a:xfrm rot="10800000" flipH="1">
            <a:off x="7072380" y="1999329"/>
            <a:ext cx="777620" cy="265779"/>
          </a:xfrm>
          <a:prstGeom prst="bentConnector3">
            <a:avLst/>
          </a:prstGeom>
          <a:ln w="38100">
            <a:solidFill>
              <a:schemeClr val="accent3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Donut 8">
            <a:extLst>
              <a:ext uri="{FF2B5EF4-FFF2-40B4-BE49-F238E27FC236}">
                <a16:creationId xmlns:a16="http://schemas.microsoft.com/office/drawing/2014/main" id="{09AD1960-8382-4836-817D-E4F431A4AD6D}"/>
              </a:ext>
            </a:extLst>
          </p:cNvPr>
          <p:cNvSpPr/>
          <p:nvPr/>
        </p:nvSpPr>
        <p:spPr>
          <a:xfrm>
            <a:off x="5995714" y="4242842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6" name="Donut 39">
            <a:extLst>
              <a:ext uri="{FF2B5EF4-FFF2-40B4-BE49-F238E27FC236}">
                <a16:creationId xmlns:a16="http://schemas.microsoft.com/office/drawing/2014/main" id="{F4DFFF1B-695A-4925-A4F7-AA159B4F5F1E}"/>
              </a:ext>
            </a:extLst>
          </p:cNvPr>
          <p:cNvSpPr/>
          <p:nvPr/>
        </p:nvSpPr>
        <p:spPr>
          <a:xfrm>
            <a:off x="5659364" y="3381333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144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2018-04-19T01:38:57Z</dcterms:modified>
</cp:coreProperties>
</file>