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4" name="Group 1">
            <a:extLst>
              <a:ext uri="{FF2B5EF4-FFF2-40B4-BE49-F238E27FC236}">
                <a16:creationId xmlns:a16="http://schemas.microsoft.com/office/drawing/2014/main" id="{C2A0A66F-CAAD-4A08-A952-846E606CF0A1}"/>
              </a:ext>
            </a:extLst>
          </p:cNvPr>
          <p:cNvGrpSpPr/>
          <p:nvPr/>
        </p:nvGrpSpPr>
        <p:grpSpPr>
          <a:xfrm>
            <a:off x="4204088" y="1846516"/>
            <a:ext cx="4525172" cy="726563"/>
            <a:chOff x="3131840" y="2204864"/>
            <a:chExt cx="3096344" cy="726563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BA2D5EE7-9A4C-4EBE-851F-FDE472AC27EF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CA6EF3C3-6D57-424C-A5C2-85F16E35E537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" name="Group 12">
            <a:extLst>
              <a:ext uri="{FF2B5EF4-FFF2-40B4-BE49-F238E27FC236}">
                <a16:creationId xmlns:a16="http://schemas.microsoft.com/office/drawing/2014/main" id="{57028C7D-D480-46C7-9A19-1F25A2947F72}"/>
              </a:ext>
            </a:extLst>
          </p:cNvPr>
          <p:cNvGrpSpPr/>
          <p:nvPr/>
        </p:nvGrpSpPr>
        <p:grpSpPr>
          <a:xfrm>
            <a:off x="4204088" y="2729303"/>
            <a:ext cx="4525172" cy="726563"/>
            <a:chOff x="3131840" y="2204864"/>
            <a:chExt cx="3096344" cy="726563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3B5ADCE3-D563-46D6-BBDF-A48802E00821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B888D97E-FD80-4021-A5D7-C1957F4DBF5E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0" name="Group 15">
            <a:extLst>
              <a:ext uri="{FF2B5EF4-FFF2-40B4-BE49-F238E27FC236}">
                <a16:creationId xmlns:a16="http://schemas.microsoft.com/office/drawing/2014/main" id="{735D0E97-A766-4C1F-90ED-89ABA9B09B05}"/>
              </a:ext>
            </a:extLst>
          </p:cNvPr>
          <p:cNvGrpSpPr/>
          <p:nvPr/>
        </p:nvGrpSpPr>
        <p:grpSpPr>
          <a:xfrm>
            <a:off x="4204088" y="3612090"/>
            <a:ext cx="4525172" cy="726563"/>
            <a:chOff x="3131840" y="2204864"/>
            <a:chExt cx="3096344" cy="726563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B3A3A401-4DE3-441E-ADB4-C98ECBAC0919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23AAF6FE-2B93-4C8E-8540-E4085F2F17A7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3" name="Group 18">
            <a:extLst>
              <a:ext uri="{FF2B5EF4-FFF2-40B4-BE49-F238E27FC236}">
                <a16:creationId xmlns:a16="http://schemas.microsoft.com/office/drawing/2014/main" id="{9960FB2A-35C5-427F-B261-9C8C8A635C6D}"/>
              </a:ext>
            </a:extLst>
          </p:cNvPr>
          <p:cNvGrpSpPr/>
          <p:nvPr/>
        </p:nvGrpSpPr>
        <p:grpSpPr>
          <a:xfrm>
            <a:off x="4204088" y="4494877"/>
            <a:ext cx="4525172" cy="726563"/>
            <a:chOff x="3131840" y="2204864"/>
            <a:chExt cx="3096344" cy="726563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9D297EB5-77D7-4FC7-BDBB-AA34926D5186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A5C6AE69-4997-44B9-9FE5-DE8BBA103756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6" name="Group 21">
            <a:extLst>
              <a:ext uri="{FF2B5EF4-FFF2-40B4-BE49-F238E27FC236}">
                <a16:creationId xmlns:a16="http://schemas.microsoft.com/office/drawing/2014/main" id="{6C8302C6-43B0-48E7-BB4D-3044F62C3AAF}"/>
              </a:ext>
            </a:extLst>
          </p:cNvPr>
          <p:cNvGrpSpPr/>
          <p:nvPr/>
        </p:nvGrpSpPr>
        <p:grpSpPr>
          <a:xfrm>
            <a:off x="4204088" y="5377664"/>
            <a:ext cx="4525172" cy="726563"/>
            <a:chOff x="3131840" y="2204864"/>
            <a:chExt cx="3096344" cy="726563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7EE03426-3932-43B4-981F-DCBC4457CA38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DE778DAE-6C34-4AB3-8C1B-4FC7F3E27A5F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9" name="Pentagon 2">
            <a:extLst>
              <a:ext uri="{FF2B5EF4-FFF2-40B4-BE49-F238E27FC236}">
                <a16:creationId xmlns:a16="http://schemas.microsoft.com/office/drawing/2014/main" id="{76CFCC81-C706-4655-A1DC-616DDE6E6D07}"/>
              </a:ext>
            </a:extLst>
          </p:cNvPr>
          <p:cNvSpPr/>
          <p:nvPr/>
        </p:nvSpPr>
        <p:spPr>
          <a:xfrm>
            <a:off x="912674" y="1836467"/>
            <a:ext cx="3156908" cy="695785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0" name="Pentagon 24">
            <a:extLst>
              <a:ext uri="{FF2B5EF4-FFF2-40B4-BE49-F238E27FC236}">
                <a16:creationId xmlns:a16="http://schemas.microsoft.com/office/drawing/2014/main" id="{776F822D-ED9A-47E6-849B-93DF7136ADBA}"/>
              </a:ext>
            </a:extLst>
          </p:cNvPr>
          <p:cNvSpPr/>
          <p:nvPr/>
        </p:nvSpPr>
        <p:spPr>
          <a:xfrm>
            <a:off x="912674" y="2719255"/>
            <a:ext cx="3156908" cy="695785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1" name="Pentagon 25">
            <a:extLst>
              <a:ext uri="{FF2B5EF4-FFF2-40B4-BE49-F238E27FC236}">
                <a16:creationId xmlns:a16="http://schemas.microsoft.com/office/drawing/2014/main" id="{4A515093-526B-4666-8531-6809CC9FA8E4}"/>
              </a:ext>
            </a:extLst>
          </p:cNvPr>
          <p:cNvSpPr/>
          <p:nvPr/>
        </p:nvSpPr>
        <p:spPr>
          <a:xfrm>
            <a:off x="912674" y="3602042"/>
            <a:ext cx="3156908" cy="695785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2" name="Pentagon 26">
            <a:extLst>
              <a:ext uri="{FF2B5EF4-FFF2-40B4-BE49-F238E27FC236}">
                <a16:creationId xmlns:a16="http://schemas.microsoft.com/office/drawing/2014/main" id="{645EFA80-0FCB-4D7E-9869-FF51776F2A54}"/>
              </a:ext>
            </a:extLst>
          </p:cNvPr>
          <p:cNvSpPr/>
          <p:nvPr/>
        </p:nvSpPr>
        <p:spPr>
          <a:xfrm>
            <a:off x="912674" y="4484831"/>
            <a:ext cx="3156908" cy="695785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3" name="Pentagon 27">
            <a:extLst>
              <a:ext uri="{FF2B5EF4-FFF2-40B4-BE49-F238E27FC236}">
                <a16:creationId xmlns:a16="http://schemas.microsoft.com/office/drawing/2014/main" id="{2B75467C-6C7C-4B8F-935C-50C98B1ED7F6}"/>
              </a:ext>
            </a:extLst>
          </p:cNvPr>
          <p:cNvSpPr/>
          <p:nvPr/>
        </p:nvSpPr>
        <p:spPr>
          <a:xfrm>
            <a:off x="912674" y="5367622"/>
            <a:ext cx="3156908" cy="695785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4" name="Rectangle 3">
            <a:extLst>
              <a:ext uri="{FF2B5EF4-FFF2-40B4-BE49-F238E27FC236}">
                <a16:creationId xmlns:a16="http://schemas.microsoft.com/office/drawing/2014/main" id="{D1C8A7DB-210F-45D8-9DEE-BAB57EFAD0AE}"/>
              </a:ext>
            </a:extLst>
          </p:cNvPr>
          <p:cNvSpPr/>
          <p:nvPr/>
        </p:nvSpPr>
        <p:spPr>
          <a:xfrm>
            <a:off x="8772211" y="1836466"/>
            <a:ext cx="2498692" cy="6957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5" name="Rectangle 29">
            <a:extLst>
              <a:ext uri="{FF2B5EF4-FFF2-40B4-BE49-F238E27FC236}">
                <a16:creationId xmlns:a16="http://schemas.microsoft.com/office/drawing/2014/main" id="{7647E37E-9A04-4D03-A698-822DEED22EE9}"/>
              </a:ext>
            </a:extLst>
          </p:cNvPr>
          <p:cNvSpPr/>
          <p:nvPr/>
        </p:nvSpPr>
        <p:spPr>
          <a:xfrm>
            <a:off x="9327599" y="2719255"/>
            <a:ext cx="1943303" cy="69578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6" name="Rectangle 30">
            <a:extLst>
              <a:ext uri="{FF2B5EF4-FFF2-40B4-BE49-F238E27FC236}">
                <a16:creationId xmlns:a16="http://schemas.microsoft.com/office/drawing/2014/main" id="{B0980FCD-4BC9-4FB8-828A-D7B29B3E6ED8}"/>
              </a:ext>
            </a:extLst>
          </p:cNvPr>
          <p:cNvSpPr/>
          <p:nvPr/>
        </p:nvSpPr>
        <p:spPr>
          <a:xfrm>
            <a:off x="8982081" y="3602044"/>
            <a:ext cx="2288822" cy="69578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7" name="Rectangle 31">
            <a:extLst>
              <a:ext uri="{FF2B5EF4-FFF2-40B4-BE49-F238E27FC236}">
                <a16:creationId xmlns:a16="http://schemas.microsoft.com/office/drawing/2014/main" id="{7DBB3A53-E5A1-4E93-B977-59328FAE63A7}"/>
              </a:ext>
            </a:extLst>
          </p:cNvPr>
          <p:cNvSpPr/>
          <p:nvPr/>
        </p:nvSpPr>
        <p:spPr>
          <a:xfrm>
            <a:off x="9585741" y="4484833"/>
            <a:ext cx="1685162" cy="6957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8" name="Rectangle 32">
            <a:extLst>
              <a:ext uri="{FF2B5EF4-FFF2-40B4-BE49-F238E27FC236}">
                <a16:creationId xmlns:a16="http://schemas.microsoft.com/office/drawing/2014/main" id="{C826D6D1-E659-4106-9C21-652DEBA37F76}"/>
              </a:ext>
            </a:extLst>
          </p:cNvPr>
          <p:cNvSpPr/>
          <p:nvPr/>
        </p:nvSpPr>
        <p:spPr>
          <a:xfrm>
            <a:off x="8729260" y="5367622"/>
            <a:ext cx="2551168" cy="69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9" name="Pentagon 40">
            <a:extLst>
              <a:ext uri="{FF2B5EF4-FFF2-40B4-BE49-F238E27FC236}">
                <a16:creationId xmlns:a16="http://schemas.microsoft.com/office/drawing/2014/main" id="{1F1448B0-15F6-402C-8424-43248F4A0637}"/>
              </a:ext>
            </a:extLst>
          </p:cNvPr>
          <p:cNvSpPr/>
          <p:nvPr/>
        </p:nvSpPr>
        <p:spPr>
          <a:xfrm>
            <a:off x="912675" y="1836467"/>
            <a:ext cx="1336638" cy="695785"/>
          </a:xfrm>
          <a:prstGeom prst="homePlate">
            <a:avLst/>
          </a:prstGeom>
          <a:gradFill>
            <a:gsLst>
              <a:gs pos="0">
                <a:schemeClr val="accent5">
                  <a:lumMod val="85000"/>
                </a:schemeClr>
              </a:gs>
              <a:gs pos="100000">
                <a:schemeClr val="accent5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0" name="Pentagon 41">
            <a:extLst>
              <a:ext uri="{FF2B5EF4-FFF2-40B4-BE49-F238E27FC236}">
                <a16:creationId xmlns:a16="http://schemas.microsoft.com/office/drawing/2014/main" id="{B987CDAD-EE2D-4161-B383-E24040E913FA}"/>
              </a:ext>
            </a:extLst>
          </p:cNvPr>
          <p:cNvSpPr/>
          <p:nvPr/>
        </p:nvSpPr>
        <p:spPr>
          <a:xfrm>
            <a:off x="912675" y="2719255"/>
            <a:ext cx="1969776" cy="695785"/>
          </a:xfrm>
          <a:prstGeom prst="homePlate">
            <a:avLst/>
          </a:prstGeom>
          <a:gradFill>
            <a:gsLst>
              <a:gs pos="0">
                <a:schemeClr val="accent4">
                  <a:lumMod val="85000"/>
                </a:schemeClr>
              </a:gs>
              <a:gs pos="100000">
                <a:schemeClr val="accent4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1" name="Pentagon 42">
            <a:extLst>
              <a:ext uri="{FF2B5EF4-FFF2-40B4-BE49-F238E27FC236}">
                <a16:creationId xmlns:a16="http://schemas.microsoft.com/office/drawing/2014/main" id="{64357A9D-533A-4FBA-ADC3-B32044CD22D6}"/>
              </a:ext>
            </a:extLst>
          </p:cNvPr>
          <p:cNvSpPr/>
          <p:nvPr/>
        </p:nvSpPr>
        <p:spPr>
          <a:xfrm>
            <a:off x="912675" y="3602043"/>
            <a:ext cx="1969776" cy="695785"/>
          </a:xfrm>
          <a:prstGeom prst="homePlate">
            <a:avLst/>
          </a:prstGeom>
          <a:gradFill>
            <a:gsLst>
              <a:gs pos="0">
                <a:schemeClr val="accent3">
                  <a:lumMod val="85000"/>
                </a:schemeClr>
              </a:gs>
              <a:gs pos="100000">
                <a:schemeClr val="accent3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2" name="Pentagon 43">
            <a:extLst>
              <a:ext uri="{FF2B5EF4-FFF2-40B4-BE49-F238E27FC236}">
                <a16:creationId xmlns:a16="http://schemas.microsoft.com/office/drawing/2014/main" id="{A6B45517-9BF3-498B-8265-9D9F4BB6208B}"/>
              </a:ext>
            </a:extLst>
          </p:cNvPr>
          <p:cNvSpPr/>
          <p:nvPr/>
        </p:nvSpPr>
        <p:spPr>
          <a:xfrm>
            <a:off x="912675" y="4484831"/>
            <a:ext cx="1336638" cy="695785"/>
          </a:xfrm>
          <a:prstGeom prst="homePlate">
            <a:avLst/>
          </a:prstGeom>
          <a:gradFill>
            <a:gsLst>
              <a:gs pos="0">
                <a:schemeClr val="accent2">
                  <a:lumMod val="85000"/>
                </a:schemeClr>
              </a:gs>
              <a:gs pos="100000">
                <a:schemeClr val="accent2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3" name="Pentagon 44">
            <a:extLst>
              <a:ext uri="{FF2B5EF4-FFF2-40B4-BE49-F238E27FC236}">
                <a16:creationId xmlns:a16="http://schemas.microsoft.com/office/drawing/2014/main" id="{75E9070D-43C3-4810-8AF1-124D58EE629E}"/>
              </a:ext>
            </a:extLst>
          </p:cNvPr>
          <p:cNvSpPr/>
          <p:nvPr/>
        </p:nvSpPr>
        <p:spPr>
          <a:xfrm>
            <a:off x="912675" y="5367622"/>
            <a:ext cx="1578452" cy="695785"/>
          </a:xfrm>
          <a:prstGeom prst="homePlate">
            <a:avLst/>
          </a:prstGeom>
          <a:gradFill>
            <a:gsLst>
              <a:gs pos="0">
                <a:schemeClr val="accent1">
                  <a:lumMod val="85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89292DA3-09E5-4736-B997-F515A19EF271}"/>
              </a:ext>
            </a:extLst>
          </p:cNvPr>
          <p:cNvSpPr txBox="1"/>
          <p:nvPr/>
        </p:nvSpPr>
        <p:spPr>
          <a:xfrm>
            <a:off x="9138798" y="2045859"/>
            <a:ext cx="156724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C34DB38A-BA04-47D2-9E40-2ECEC0C0AC71}"/>
              </a:ext>
            </a:extLst>
          </p:cNvPr>
          <p:cNvSpPr txBox="1"/>
          <p:nvPr/>
        </p:nvSpPr>
        <p:spPr>
          <a:xfrm>
            <a:off x="9661112" y="2922597"/>
            <a:ext cx="106186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C24A723C-F49C-4B6A-B1F7-9F4892AA1837}"/>
              </a:ext>
            </a:extLst>
          </p:cNvPr>
          <p:cNvSpPr txBox="1"/>
          <p:nvPr/>
        </p:nvSpPr>
        <p:spPr>
          <a:xfrm>
            <a:off x="9257264" y="3809522"/>
            <a:ext cx="132169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F28BA24-6B05-41F6-81BE-5EA3051FA7D1}"/>
              </a:ext>
            </a:extLst>
          </p:cNvPr>
          <p:cNvSpPr txBox="1"/>
          <p:nvPr/>
        </p:nvSpPr>
        <p:spPr>
          <a:xfrm>
            <a:off x="9949144" y="4694226"/>
            <a:ext cx="106186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CAD8C51-D96A-450C-9CDC-D88C3C152C5A}"/>
              </a:ext>
            </a:extLst>
          </p:cNvPr>
          <p:cNvSpPr txBox="1"/>
          <p:nvPr/>
        </p:nvSpPr>
        <p:spPr>
          <a:xfrm>
            <a:off x="9113248" y="5577015"/>
            <a:ext cx="196976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Content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9" name="Rectangle 16">
            <a:extLst>
              <a:ext uri="{FF2B5EF4-FFF2-40B4-BE49-F238E27FC236}">
                <a16:creationId xmlns:a16="http://schemas.microsoft.com/office/drawing/2014/main" id="{77FAB882-4AB5-4E54-812F-1D8BF30DD60D}"/>
              </a:ext>
            </a:extLst>
          </p:cNvPr>
          <p:cNvSpPr/>
          <p:nvPr/>
        </p:nvSpPr>
        <p:spPr>
          <a:xfrm rot="2700000">
            <a:off x="3373510" y="282029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0" name="Rectangle 9">
            <a:extLst>
              <a:ext uri="{FF2B5EF4-FFF2-40B4-BE49-F238E27FC236}">
                <a16:creationId xmlns:a16="http://schemas.microsoft.com/office/drawing/2014/main" id="{4CD66DB1-8F85-4207-BF61-AACF239691B8}"/>
              </a:ext>
            </a:extLst>
          </p:cNvPr>
          <p:cNvSpPr/>
          <p:nvPr/>
        </p:nvSpPr>
        <p:spPr>
          <a:xfrm>
            <a:off x="3309764" y="2014451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1" name="Rectangle 36">
            <a:extLst>
              <a:ext uri="{FF2B5EF4-FFF2-40B4-BE49-F238E27FC236}">
                <a16:creationId xmlns:a16="http://schemas.microsoft.com/office/drawing/2014/main" id="{91A9F37B-EADD-493A-9F3E-6FC802D7B60E}"/>
              </a:ext>
            </a:extLst>
          </p:cNvPr>
          <p:cNvSpPr/>
          <p:nvPr/>
        </p:nvSpPr>
        <p:spPr>
          <a:xfrm>
            <a:off x="3274201" y="3791429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2" name="Round Same Side Corner Rectangle 36">
            <a:extLst>
              <a:ext uri="{FF2B5EF4-FFF2-40B4-BE49-F238E27FC236}">
                <a16:creationId xmlns:a16="http://schemas.microsoft.com/office/drawing/2014/main" id="{BBFD5AC9-B67C-4B55-957E-298314E0F4A3}"/>
              </a:ext>
            </a:extLst>
          </p:cNvPr>
          <p:cNvSpPr>
            <a:spLocks noChangeAspect="1"/>
          </p:cNvSpPr>
          <p:nvPr/>
        </p:nvSpPr>
        <p:spPr>
          <a:xfrm>
            <a:off x="3308470" y="5555858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3" name="Oval 21">
            <a:extLst>
              <a:ext uri="{FF2B5EF4-FFF2-40B4-BE49-F238E27FC236}">
                <a16:creationId xmlns:a16="http://schemas.microsoft.com/office/drawing/2014/main" id="{4A27E416-C0D6-4B3B-A375-3E25B4B44693}"/>
              </a:ext>
            </a:extLst>
          </p:cNvPr>
          <p:cNvSpPr>
            <a:spLocks noChangeAspect="1"/>
          </p:cNvSpPr>
          <p:nvPr/>
        </p:nvSpPr>
        <p:spPr>
          <a:xfrm>
            <a:off x="3321339" y="4676740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119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2018-04-02T02:37:49Z</dcterms:modified>
</cp:coreProperties>
</file>