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6" name="Rectangle 2">
            <a:extLst>
              <a:ext uri="{FF2B5EF4-FFF2-40B4-BE49-F238E27FC236}">
                <a16:creationId xmlns:a16="http://schemas.microsoft.com/office/drawing/2014/main" id="{FC128FE4-B6FA-4D7B-833B-643A7CBC1C1A}"/>
              </a:ext>
            </a:extLst>
          </p:cNvPr>
          <p:cNvSpPr/>
          <p:nvPr/>
        </p:nvSpPr>
        <p:spPr>
          <a:xfrm>
            <a:off x="960583" y="1919933"/>
            <a:ext cx="5669112" cy="1944000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Rectangle 3">
            <a:extLst>
              <a:ext uri="{FF2B5EF4-FFF2-40B4-BE49-F238E27FC236}">
                <a16:creationId xmlns:a16="http://schemas.microsoft.com/office/drawing/2014/main" id="{8556022B-AAC5-4E36-8ADC-08006B3BC225}"/>
              </a:ext>
            </a:extLst>
          </p:cNvPr>
          <p:cNvSpPr/>
          <p:nvPr/>
        </p:nvSpPr>
        <p:spPr>
          <a:xfrm>
            <a:off x="5599245" y="4095961"/>
            <a:ext cx="5669112" cy="1944000"/>
          </a:xfrm>
          <a:prstGeom prst="rect">
            <a:avLst/>
          </a:pr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id="{605626A0-9B82-46B5-A71B-A7B534AA1F6A}"/>
              </a:ext>
            </a:extLst>
          </p:cNvPr>
          <p:cNvSpPr/>
          <p:nvPr/>
        </p:nvSpPr>
        <p:spPr>
          <a:xfrm>
            <a:off x="960583" y="1919933"/>
            <a:ext cx="5669112" cy="54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Rectangle 5">
            <a:extLst>
              <a:ext uri="{FF2B5EF4-FFF2-40B4-BE49-F238E27FC236}">
                <a16:creationId xmlns:a16="http://schemas.microsoft.com/office/drawing/2014/main" id="{F035E87E-DC86-4581-B3A4-8F024974ABC3}"/>
              </a:ext>
            </a:extLst>
          </p:cNvPr>
          <p:cNvSpPr/>
          <p:nvPr/>
        </p:nvSpPr>
        <p:spPr>
          <a:xfrm>
            <a:off x="5599245" y="4095961"/>
            <a:ext cx="5669112" cy="54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Bent-Up Arrow 6">
            <a:extLst>
              <a:ext uri="{FF2B5EF4-FFF2-40B4-BE49-F238E27FC236}">
                <a16:creationId xmlns:a16="http://schemas.microsoft.com/office/drawing/2014/main" id="{9CD104AD-0689-4BB0-9849-3677FC5A6689}"/>
              </a:ext>
            </a:extLst>
          </p:cNvPr>
          <p:cNvSpPr/>
          <p:nvPr/>
        </p:nvSpPr>
        <p:spPr>
          <a:xfrm flipH="1">
            <a:off x="3586710" y="3894197"/>
            <a:ext cx="2012535" cy="977320"/>
          </a:xfrm>
          <a:prstGeom prst="bentUpArrow">
            <a:avLst>
              <a:gd name="adj1" fmla="val 25795"/>
              <a:gd name="adj2" fmla="val 28007"/>
              <a:gd name="adj3" fmla="val 3702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Bent-Up Arrow 7">
            <a:extLst>
              <a:ext uri="{FF2B5EF4-FFF2-40B4-BE49-F238E27FC236}">
                <a16:creationId xmlns:a16="http://schemas.microsoft.com/office/drawing/2014/main" id="{79BAD995-0861-4A2D-A346-76C7864754D6}"/>
              </a:ext>
            </a:extLst>
          </p:cNvPr>
          <p:cNvSpPr/>
          <p:nvPr/>
        </p:nvSpPr>
        <p:spPr>
          <a:xfrm rot="10800000" flipH="1">
            <a:off x="6629695" y="3119026"/>
            <a:ext cx="2012535" cy="977320"/>
          </a:xfrm>
          <a:prstGeom prst="bentUpArrow">
            <a:avLst>
              <a:gd name="adj1" fmla="val 25795"/>
              <a:gd name="adj2" fmla="val 28007"/>
              <a:gd name="adj3" fmla="val 3702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6F2B342-834B-4D0A-92CA-D273B173DB03}"/>
              </a:ext>
            </a:extLst>
          </p:cNvPr>
          <p:cNvSpPr txBox="1"/>
          <p:nvPr/>
        </p:nvSpPr>
        <p:spPr>
          <a:xfrm>
            <a:off x="1376219" y="2574462"/>
            <a:ext cx="48378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7368E9D-EE2B-41A0-925D-1C948C280A02}"/>
              </a:ext>
            </a:extLst>
          </p:cNvPr>
          <p:cNvSpPr txBox="1"/>
          <p:nvPr/>
        </p:nvSpPr>
        <p:spPr>
          <a:xfrm>
            <a:off x="6014880" y="4765006"/>
            <a:ext cx="48378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I hope and I believe that this Template will your Time, Money and Reputation. You can simply impress your audience and add a unique zing and appeal to your Presentations.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FC9A90A-2172-4C54-9080-1286DACB99F1}"/>
              </a:ext>
            </a:extLst>
          </p:cNvPr>
          <p:cNvSpPr txBox="1"/>
          <p:nvPr/>
        </p:nvSpPr>
        <p:spPr>
          <a:xfrm>
            <a:off x="1376219" y="2014490"/>
            <a:ext cx="4837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D80E257-ACCA-4533-9FE9-20822B3EED73}"/>
              </a:ext>
            </a:extLst>
          </p:cNvPr>
          <p:cNvSpPr txBox="1"/>
          <p:nvPr/>
        </p:nvSpPr>
        <p:spPr>
          <a:xfrm>
            <a:off x="6014880" y="4207414"/>
            <a:ext cx="4837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6" name="Group 12">
            <a:extLst>
              <a:ext uri="{FF2B5EF4-FFF2-40B4-BE49-F238E27FC236}">
                <a16:creationId xmlns:a16="http://schemas.microsoft.com/office/drawing/2014/main" id="{AE6349CC-120F-4795-A435-020A1DA765E4}"/>
              </a:ext>
            </a:extLst>
          </p:cNvPr>
          <p:cNvGrpSpPr/>
          <p:nvPr/>
        </p:nvGrpSpPr>
        <p:grpSpPr>
          <a:xfrm>
            <a:off x="8566463" y="2295373"/>
            <a:ext cx="2670667" cy="823652"/>
            <a:chOff x="2079598" y="4324401"/>
            <a:chExt cx="3303211" cy="823652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DE351DDA-B214-432F-B897-6C62918ABC6E}"/>
                </a:ext>
              </a:extLst>
            </p:cNvPr>
            <p:cNvSpPr txBox="1"/>
            <p:nvPr/>
          </p:nvSpPr>
          <p:spPr>
            <a:xfrm>
              <a:off x="2098435" y="4501722"/>
              <a:ext cx="32557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E388302E-BE37-4A3B-BE23-D4221514247A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" name="Group 15">
            <a:extLst>
              <a:ext uri="{FF2B5EF4-FFF2-40B4-BE49-F238E27FC236}">
                <a16:creationId xmlns:a16="http://schemas.microsoft.com/office/drawing/2014/main" id="{5E678282-157F-4C55-9D81-9EE4EE958102}"/>
              </a:ext>
            </a:extLst>
          </p:cNvPr>
          <p:cNvGrpSpPr/>
          <p:nvPr/>
        </p:nvGrpSpPr>
        <p:grpSpPr>
          <a:xfrm>
            <a:off x="977685" y="4906021"/>
            <a:ext cx="2670667" cy="823652"/>
            <a:chOff x="2079598" y="4324401"/>
            <a:chExt cx="3303211" cy="823652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8FBB146-8882-465E-BB13-FCD333CD59A2}"/>
                </a:ext>
              </a:extLst>
            </p:cNvPr>
            <p:cNvSpPr txBox="1"/>
            <p:nvPr/>
          </p:nvSpPr>
          <p:spPr>
            <a:xfrm>
              <a:off x="2098435" y="4501722"/>
              <a:ext cx="32557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7D22A66-569C-4842-99AC-C99D1EFD2351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11305</TotalTime>
  <Words>182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2018-04-18T03:52:05Z</dcterms:modified>
</cp:coreProperties>
</file>