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508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Content 1</c:v>
                </c:pt>
                <c:pt idx="1">
                  <c:v>Content 2</c:v>
                </c:pt>
                <c:pt idx="2">
                  <c:v>Content 3</c:v>
                </c:pt>
                <c:pt idx="3">
                  <c:v>Content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18B-4B12-A605-F398DF786C4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508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Content 1</c:v>
                </c:pt>
                <c:pt idx="1">
                  <c:v>Content 2</c:v>
                </c:pt>
                <c:pt idx="2">
                  <c:v>Content 3</c:v>
                </c:pt>
                <c:pt idx="3">
                  <c:v>Content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18B-4B12-A605-F398DF786C4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508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Content 1</c:v>
                </c:pt>
                <c:pt idx="1">
                  <c:v>Content 2</c:v>
                </c:pt>
                <c:pt idx="2">
                  <c:v>Content 3</c:v>
                </c:pt>
                <c:pt idx="3">
                  <c:v>Content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18B-4B12-A605-F398DF786C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42709856"/>
        <c:axId val="1742699688"/>
      </c:lineChart>
      <c:catAx>
        <c:axId val="174270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742699688"/>
        <c:crosses val="autoZero"/>
        <c:auto val="1"/>
        <c:lblAlgn val="ctr"/>
        <c:lblOffset val="100"/>
        <c:noMultiLvlLbl val="0"/>
      </c:catAx>
      <c:valAx>
        <c:axId val="1742699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742709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76" name="차트 275">
            <a:extLst>
              <a:ext uri="{FF2B5EF4-FFF2-40B4-BE49-F238E27FC236}">
                <a16:creationId xmlns:a16="http://schemas.microsoft.com/office/drawing/2014/main" id="{0D3B4DEF-38D9-48E5-87E2-CB4CDA5449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119425"/>
              </p:ext>
            </p:extLst>
          </p:nvPr>
        </p:nvGraphicFramePr>
        <p:xfrm>
          <a:off x="906448" y="2251191"/>
          <a:ext cx="6220747" cy="3525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77" name="Pentagon 5">
            <a:extLst>
              <a:ext uri="{FF2B5EF4-FFF2-40B4-BE49-F238E27FC236}">
                <a16:creationId xmlns:a16="http://schemas.microsoft.com/office/drawing/2014/main" id="{4F84F86A-77CB-4698-AF0A-32A08EE584B3}"/>
              </a:ext>
            </a:extLst>
          </p:cNvPr>
          <p:cNvSpPr/>
          <p:nvPr/>
        </p:nvSpPr>
        <p:spPr>
          <a:xfrm rot="5400000">
            <a:off x="1503953" y="2402749"/>
            <a:ext cx="822954" cy="689215"/>
          </a:xfrm>
          <a:prstGeom prst="homePlate">
            <a:avLst>
              <a:gd name="adj" fmla="val 38944"/>
            </a:avLst>
          </a:prstGeom>
          <a:solidFill>
            <a:schemeClr val="accent2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id="{AC103FFD-BA43-4ABE-9484-E68D83E0945A}"/>
              </a:ext>
            </a:extLst>
          </p:cNvPr>
          <p:cNvSpPr txBox="1"/>
          <p:nvPr/>
        </p:nvSpPr>
        <p:spPr>
          <a:xfrm>
            <a:off x="1539355" y="2438751"/>
            <a:ext cx="73588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45%</a:t>
            </a:r>
            <a:endParaRPr lang="ko-KR" alt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9" name="Pentagon 8">
            <a:extLst>
              <a:ext uri="{FF2B5EF4-FFF2-40B4-BE49-F238E27FC236}">
                <a16:creationId xmlns:a16="http://schemas.microsoft.com/office/drawing/2014/main" id="{1FBEE6C7-44E6-4DE1-A524-E6E2004AB6CC}"/>
              </a:ext>
            </a:extLst>
          </p:cNvPr>
          <p:cNvSpPr/>
          <p:nvPr/>
        </p:nvSpPr>
        <p:spPr>
          <a:xfrm rot="5400000">
            <a:off x="5860653" y="2133598"/>
            <a:ext cx="822954" cy="689215"/>
          </a:xfrm>
          <a:prstGeom prst="homePlate">
            <a:avLst>
              <a:gd name="adj" fmla="val 38944"/>
            </a:avLst>
          </a:prstGeom>
          <a:solidFill>
            <a:schemeClr val="accent4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80" name="TextBox 279">
            <a:extLst>
              <a:ext uri="{FF2B5EF4-FFF2-40B4-BE49-F238E27FC236}">
                <a16:creationId xmlns:a16="http://schemas.microsoft.com/office/drawing/2014/main" id="{9CDD8884-005F-4B3F-90FC-26F8CD5B2963}"/>
              </a:ext>
            </a:extLst>
          </p:cNvPr>
          <p:cNvSpPr txBox="1"/>
          <p:nvPr/>
        </p:nvSpPr>
        <p:spPr>
          <a:xfrm>
            <a:off x="5896055" y="2169600"/>
            <a:ext cx="73588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50%</a:t>
            </a:r>
            <a:endParaRPr lang="ko-KR" alt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1" name="Pentagon 11">
            <a:extLst>
              <a:ext uri="{FF2B5EF4-FFF2-40B4-BE49-F238E27FC236}">
                <a16:creationId xmlns:a16="http://schemas.microsoft.com/office/drawing/2014/main" id="{1144BE13-DB77-423B-A3B4-BDF166D6AC79}"/>
              </a:ext>
            </a:extLst>
          </p:cNvPr>
          <p:cNvSpPr/>
          <p:nvPr/>
        </p:nvSpPr>
        <p:spPr>
          <a:xfrm rot="16200000">
            <a:off x="4413342" y="4630359"/>
            <a:ext cx="822954" cy="689215"/>
          </a:xfrm>
          <a:prstGeom prst="homePlate">
            <a:avLst>
              <a:gd name="adj" fmla="val 38944"/>
            </a:avLst>
          </a:prstGeom>
          <a:solidFill>
            <a:schemeClr val="accent3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D1F4A7C6-E581-491A-A95C-385C99A33FBA}"/>
              </a:ext>
            </a:extLst>
          </p:cNvPr>
          <p:cNvSpPr txBox="1"/>
          <p:nvPr/>
        </p:nvSpPr>
        <p:spPr>
          <a:xfrm>
            <a:off x="4465007" y="4914238"/>
            <a:ext cx="73588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30%</a:t>
            </a:r>
            <a:endParaRPr lang="ko-KR" alt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83" name="Group 17">
            <a:extLst>
              <a:ext uri="{FF2B5EF4-FFF2-40B4-BE49-F238E27FC236}">
                <a16:creationId xmlns:a16="http://schemas.microsoft.com/office/drawing/2014/main" id="{B2522BA8-7FF9-43CA-A139-21A13F536BFF}"/>
              </a:ext>
            </a:extLst>
          </p:cNvPr>
          <p:cNvGrpSpPr/>
          <p:nvPr/>
        </p:nvGrpSpPr>
        <p:grpSpPr>
          <a:xfrm>
            <a:off x="3032374" y="5869039"/>
            <a:ext cx="3165934" cy="276999"/>
            <a:chOff x="1392610" y="5787166"/>
            <a:chExt cx="3165934" cy="276999"/>
          </a:xfrm>
        </p:grpSpPr>
        <p:grpSp>
          <p:nvGrpSpPr>
            <p:cNvPr id="284" name="Group 34">
              <a:extLst>
                <a:ext uri="{FF2B5EF4-FFF2-40B4-BE49-F238E27FC236}">
                  <a16:creationId xmlns:a16="http://schemas.microsoft.com/office/drawing/2014/main" id="{798ACADA-4780-40A0-BFF2-207BB97951DA}"/>
                </a:ext>
              </a:extLst>
            </p:cNvPr>
            <p:cNvGrpSpPr/>
            <p:nvPr/>
          </p:nvGrpSpPr>
          <p:grpSpPr>
            <a:xfrm>
              <a:off x="1392610" y="5787166"/>
              <a:ext cx="1038622" cy="276999"/>
              <a:chOff x="4572000" y="1295103"/>
              <a:chExt cx="1038622" cy="276999"/>
            </a:xfrm>
          </p:grpSpPr>
          <p:sp>
            <p:nvSpPr>
              <p:cNvPr id="291" name="Rectangle 35">
                <a:extLst>
                  <a:ext uri="{FF2B5EF4-FFF2-40B4-BE49-F238E27FC236}">
                    <a16:creationId xmlns:a16="http://schemas.microsoft.com/office/drawing/2014/main" id="{62DA9DAC-64F0-49D5-BE91-C60DE5FC4547}"/>
                  </a:ext>
                </a:extLst>
              </p:cNvPr>
              <p:cNvSpPr/>
              <p:nvPr/>
            </p:nvSpPr>
            <p:spPr>
              <a:xfrm>
                <a:off x="4572000" y="1353126"/>
                <a:ext cx="148258" cy="156243"/>
              </a:xfrm>
              <a:prstGeom prst="rect">
                <a:avLst/>
              </a:prstGeom>
              <a:solidFill>
                <a:schemeClr val="accent4"/>
              </a:solidFill>
              <a:ln w="889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2" name="TextBox 12">
                <a:extLst>
                  <a:ext uri="{FF2B5EF4-FFF2-40B4-BE49-F238E27FC236}">
                    <a16:creationId xmlns:a16="http://schemas.microsoft.com/office/drawing/2014/main" id="{20462220-50B5-4054-A632-59BDE1C6B7CB}"/>
                  </a:ext>
                </a:extLst>
              </p:cNvPr>
              <p:cNvSpPr txBox="1"/>
              <p:nvPr/>
            </p:nvSpPr>
            <p:spPr>
              <a:xfrm>
                <a:off x="4746526" y="1295103"/>
                <a:ext cx="864096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Content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85" name="Group 37">
              <a:extLst>
                <a:ext uri="{FF2B5EF4-FFF2-40B4-BE49-F238E27FC236}">
                  <a16:creationId xmlns:a16="http://schemas.microsoft.com/office/drawing/2014/main" id="{DEDBE1F6-1227-45A7-B86A-53E458A3720C}"/>
                </a:ext>
              </a:extLst>
            </p:cNvPr>
            <p:cNvGrpSpPr/>
            <p:nvPr/>
          </p:nvGrpSpPr>
          <p:grpSpPr>
            <a:xfrm>
              <a:off x="2456266" y="5787166"/>
              <a:ext cx="1038622" cy="276999"/>
              <a:chOff x="4572000" y="1295103"/>
              <a:chExt cx="1038622" cy="276999"/>
            </a:xfrm>
          </p:grpSpPr>
          <p:sp>
            <p:nvSpPr>
              <p:cNvPr id="289" name="Rectangle 38">
                <a:extLst>
                  <a:ext uri="{FF2B5EF4-FFF2-40B4-BE49-F238E27FC236}">
                    <a16:creationId xmlns:a16="http://schemas.microsoft.com/office/drawing/2014/main" id="{4AA87FA3-AFAE-47D5-AA68-467726933055}"/>
                  </a:ext>
                </a:extLst>
              </p:cNvPr>
              <p:cNvSpPr/>
              <p:nvPr/>
            </p:nvSpPr>
            <p:spPr>
              <a:xfrm>
                <a:off x="4572000" y="1353126"/>
                <a:ext cx="148258" cy="156243"/>
              </a:xfrm>
              <a:prstGeom prst="rect">
                <a:avLst/>
              </a:prstGeom>
              <a:solidFill>
                <a:schemeClr val="accent3"/>
              </a:solidFill>
              <a:ln w="889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0" name="TextBox 289">
                <a:extLst>
                  <a:ext uri="{FF2B5EF4-FFF2-40B4-BE49-F238E27FC236}">
                    <a16:creationId xmlns:a16="http://schemas.microsoft.com/office/drawing/2014/main" id="{535853E4-9EE9-4F28-BCCE-C5E9B9A43FCE}"/>
                  </a:ext>
                </a:extLst>
              </p:cNvPr>
              <p:cNvSpPr txBox="1"/>
              <p:nvPr/>
            </p:nvSpPr>
            <p:spPr>
              <a:xfrm>
                <a:off x="4746526" y="1295103"/>
                <a:ext cx="864096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Content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86" name="Group 40">
              <a:extLst>
                <a:ext uri="{FF2B5EF4-FFF2-40B4-BE49-F238E27FC236}">
                  <a16:creationId xmlns:a16="http://schemas.microsoft.com/office/drawing/2014/main" id="{298477D1-9F4C-4D5F-AE90-1F17F29E1111}"/>
                </a:ext>
              </a:extLst>
            </p:cNvPr>
            <p:cNvGrpSpPr/>
            <p:nvPr/>
          </p:nvGrpSpPr>
          <p:grpSpPr>
            <a:xfrm>
              <a:off x="3519922" y="5787166"/>
              <a:ext cx="1038622" cy="276999"/>
              <a:chOff x="4572000" y="1295103"/>
              <a:chExt cx="1038622" cy="276999"/>
            </a:xfrm>
          </p:grpSpPr>
          <p:sp>
            <p:nvSpPr>
              <p:cNvPr id="287" name="Rectangle 41">
                <a:extLst>
                  <a:ext uri="{FF2B5EF4-FFF2-40B4-BE49-F238E27FC236}">
                    <a16:creationId xmlns:a16="http://schemas.microsoft.com/office/drawing/2014/main" id="{36B2E2B7-FDAD-47DB-877F-C96C55154EBD}"/>
                  </a:ext>
                </a:extLst>
              </p:cNvPr>
              <p:cNvSpPr/>
              <p:nvPr/>
            </p:nvSpPr>
            <p:spPr>
              <a:xfrm>
                <a:off x="4572000" y="1353126"/>
                <a:ext cx="148258" cy="156243"/>
              </a:xfrm>
              <a:prstGeom prst="rect">
                <a:avLst/>
              </a:prstGeom>
              <a:solidFill>
                <a:schemeClr val="accent2"/>
              </a:solidFill>
              <a:ln w="889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8" name="TextBox 287">
                <a:extLst>
                  <a:ext uri="{FF2B5EF4-FFF2-40B4-BE49-F238E27FC236}">
                    <a16:creationId xmlns:a16="http://schemas.microsoft.com/office/drawing/2014/main" id="{FCEB63C0-73FF-4E62-A18D-F135D8845D78}"/>
                  </a:ext>
                </a:extLst>
              </p:cNvPr>
              <p:cNvSpPr txBox="1"/>
              <p:nvPr/>
            </p:nvSpPr>
            <p:spPr>
              <a:xfrm>
                <a:off x="4746526" y="1295103"/>
                <a:ext cx="864096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Content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93" name="TextBox 292">
            <a:extLst>
              <a:ext uri="{FF2B5EF4-FFF2-40B4-BE49-F238E27FC236}">
                <a16:creationId xmlns:a16="http://schemas.microsoft.com/office/drawing/2014/main" id="{11308EB4-04A5-41BF-9FA8-EB52F720A40D}"/>
              </a:ext>
            </a:extLst>
          </p:cNvPr>
          <p:cNvSpPr txBox="1"/>
          <p:nvPr/>
        </p:nvSpPr>
        <p:spPr>
          <a:xfrm>
            <a:off x="5280150" y="4867313"/>
            <a:ext cx="147169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Simply Impress</a:t>
            </a:r>
          </a:p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Audience</a:t>
            </a:r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607744C7-3429-4F85-8507-E07EB7F8A252}"/>
              </a:ext>
            </a:extLst>
          </p:cNvPr>
          <p:cNvSpPr txBox="1"/>
          <p:nvPr/>
        </p:nvSpPr>
        <p:spPr>
          <a:xfrm>
            <a:off x="4163860" y="2053344"/>
            <a:ext cx="1635305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Simply Impress</a:t>
            </a:r>
          </a:p>
          <a:p>
            <a:pPr algn="r"/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Audience</a:t>
            </a:r>
          </a:p>
        </p:txBody>
      </p:sp>
      <p:sp>
        <p:nvSpPr>
          <p:cNvPr id="295" name="TextBox 294">
            <a:extLst>
              <a:ext uri="{FF2B5EF4-FFF2-40B4-BE49-F238E27FC236}">
                <a16:creationId xmlns:a16="http://schemas.microsoft.com/office/drawing/2014/main" id="{377F7FDC-CB39-4742-B0C1-4B5C9688F714}"/>
              </a:ext>
            </a:extLst>
          </p:cNvPr>
          <p:cNvSpPr txBox="1"/>
          <p:nvPr/>
        </p:nvSpPr>
        <p:spPr>
          <a:xfrm>
            <a:off x="2411688" y="2335558"/>
            <a:ext cx="1635305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Simply Impress</a:t>
            </a:r>
          </a:p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Audience</a:t>
            </a:r>
          </a:p>
        </p:txBody>
      </p:sp>
      <p:grpSp>
        <p:nvGrpSpPr>
          <p:cNvPr id="296" name="Group 25">
            <a:extLst>
              <a:ext uri="{FF2B5EF4-FFF2-40B4-BE49-F238E27FC236}">
                <a16:creationId xmlns:a16="http://schemas.microsoft.com/office/drawing/2014/main" id="{3C1C23A6-50E3-4C9A-A2EB-D30355CD9519}"/>
              </a:ext>
            </a:extLst>
          </p:cNvPr>
          <p:cNvGrpSpPr/>
          <p:nvPr/>
        </p:nvGrpSpPr>
        <p:grpSpPr>
          <a:xfrm>
            <a:off x="8079893" y="1757032"/>
            <a:ext cx="3205659" cy="1116155"/>
            <a:chOff x="6479690" y="2110179"/>
            <a:chExt cx="2052751" cy="1116155"/>
          </a:xfrm>
        </p:grpSpPr>
        <p:sp>
          <p:nvSpPr>
            <p:cNvPr id="297" name="TextBox 296">
              <a:extLst>
                <a:ext uri="{FF2B5EF4-FFF2-40B4-BE49-F238E27FC236}">
                  <a16:creationId xmlns:a16="http://schemas.microsoft.com/office/drawing/2014/main" id="{718B46E2-E895-4E04-BC0E-35F8FDA3E52D}"/>
                </a:ext>
              </a:extLst>
            </p:cNvPr>
            <p:cNvSpPr txBox="1"/>
            <p:nvPr/>
          </p:nvSpPr>
          <p:spPr>
            <a:xfrm>
              <a:off x="6479691" y="2110179"/>
              <a:ext cx="205275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F93450B9-B731-45EE-9740-F7B82FB6754C}"/>
                </a:ext>
              </a:extLst>
            </p:cNvPr>
            <p:cNvSpPr txBox="1"/>
            <p:nvPr/>
          </p:nvSpPr>
          <p:spPr>
            <a:xfrm>
              <a:off x="6479690" y="2395337"/>
              <a:ext cx="205275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99" name="Oval 51">
            <a:extLst>
              <a:ext uri="{FF2B5EF4-FFF2-40B4-BE49-F238E27FC236}">
                <a16:creationId xmlns:a16="http://schemas.microsoft.com/office/drawing/2014/main" id="{E1E676CB-8CAA-46B4-ACEF-62339442003C}"/>
              </a:ext>
            </a:extLst>
          </p:cNvPr>
          <p:cNvSpPr/>
          <p:nvPr/>
        </p:nvSpPr>
        <p:spPr>
          <a:xfrm>
            <a:off x="7349023" y="2060587"/>
            <a:ext cx="509044" cy="509044"/>
          </a:xfrm>
          <a:prstGeom prst="ellipse">
            <a:avLst/>
          </a:prstGeom>
          <a:solidFill>
            <a:schemeClr val="accent4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C9B87B56-E5D2-401F-B2A9-6F8DBBE148FD}"/>
              </a:ext>
            </a:extLst>
          </p:cNvPr>
          <p:cNvSpPr txBox="1"/>
          <p:nvPr/>
        </p:nvSpPr>
        <p:spPr>
          <a:xfrm>
            <a:off x="7287479" y="2130443"/>
            <a:ext cx="648757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01" name="Group 54">
            <a:extLst>
              <a:ext uri="{FF2B5EF4-FFF2-40B4-BE49-F238E27FC236}">
                <a16:creationId xmlns:a16="http://schemas.microsoft.com/office/drawing/2014/main" id="{D678449C-F72D-48E3-9BF0-1EE4AE311BBC}"/>
              </a:ext>
            </a:extLst>
          </p:cNvPr>
          <p:cNvGrpSpPr/>
          <p:nvPr/>
        </p:nvGrpSpPr>
        <p:grpSpPr>
          <a:xfrm>
            <a:off x="8079893" y="3376141"/>
            <a:ext cx="3205659" cy="1116155"/>
            <a:chOff x="6479690" y="2110179"/>
            <a:chExt cx="2052751" cy="1116155"/>
          </a:xfrm>
        </p:grpSpPr>
        <p:sp>
          <p:nvSpPr>
            <p:cNvPr id="302" name="TextBox 301">
              <a:extLst>
                <a:ext uri="{FF2B5EF4-FFF2-40B4-BE49-F238E27FC236}">
                  <a16:creationId xmlns:a16="http://schemas.microsoft.com/office/drawing/2014/main" id="{29963D31-3335-449D-A14F-C3E436031C63}"/>
                </a:ext>
              </a:extLst>
            </p:cNvPr>
            <p:cNvSpPr txBox="1"/>
            <p:nvPr/>
          </p:nvSpPr>
          <p:spPr>
            <a:xfrm>
              <a:off x="6479691" y="2110179"/>
              <a:ext cx="205275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3" name="TextBox 302">
              <a:extLst>
                <a:ext uri="{FF2B5EF4-FFF2-40B4-BE49-F238E27FC236}">
                  <a16:creationId xmlns:a16="http://schemas.microsoft.com/office/drawing/2014/main" id="{47C2B733-7124-4C66-A2CA-DEDC5CE6914E}"/>
                </a:ext>
              </a:extLst>
            </p:cNvPr>
            <p:cNvSpPr txBox="1"/>
            <p:nvPr/>
          </p:nvSpPr>
          <p:spPr>
            <a:xfrm>
              <a:off x="6479690" y="2395337"/>
              <a:ext cx="205275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04" name="Oval 56">
            <a:extLst>
              <a:ext uri="{FF2B5EF4-FFF2-40B4-BE49-F238E27FC236}">
                <a16:creationId xmlns:a16="http://schemas.microsoft.com/office/drawing/2014/main" id="{6E7FB4EB-C7E8-45AD-9BF9-15FBBBF5BF3C}"/>
              </a:ext>
            </a:extLst>
          </p:cNvPr>
          <p:cNvSpPr/>
          <p:nvPr/>
        </p:nvSpPr>
        <p:spPr>
          <a:xfrm>
            <a:off x="7349023" y="3679696"/>
            <a:ext cx="509044" cy="509044"/>
          </a:xfrm>
          <a:prstGeom prst="ellipse">
            <a:avLst/>
          </a:prstGeom>
          <a:solidFill>
            <a:schemeClr val="accent3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05" name="TextBox 304">
            <a:extLst>
              <a:ext uri="{FF2B5EF4-FFF2-40B4-BE49-F238E27FC236}">
                <a16:creationId xmlns:a16="http://schemas.microsoft.com/office/drawing/2014/main" id="{6D2A3BB1-BC33-46EB-889C-8FC581AB1083}"/>
              </a:ext>
            </a:extLst>
          </p:cNvPr>
          <p:cNvSpPr txBox="1"/>
          <p:nvPr/>
        </p:nvSpPr>
        <p:spPr>
          <a:xfrm>
            <a:off x="7287479" y="3749552"/>
            <a:ext cx="648757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06" name="Group 61">
            <a:extLst>
              <a:ext uri="{FF2B5EF4-FFF2-40B4-BE49-F238E27FC236}">
                <a16:creationId xmlns:a16="http://schemas.microsoft.com/office/drawing/2014/main" id="{05648033-E29A-4A52-BEA1-BA512B113522}"/>
              </a:ext>
            </a:extLst>
          </p:cNvPr>
          <p:cNvGrpSpPr/>
          <p:nvPr/>
        </p:nvGrpSpPr>
        <p:grpSpPr>
          <a:xfrm>
            <a:off x="8079893" y="4995250"/>
            <a:ext cx="3205659" cy="1116155"/>
            <a:chOff x="6479690" y="2110179"/>
            <a:chExt cx="2052751" cy="1116155"/>
          </a:xfrm>
        </p:grpSpPr>
        <p:sp>
          <p:nvSpPr>
            <p:cNvPr id="307" name="TextBox 306">
              <a:extLst>
                <a:ext uri="{FF2B5EF4-FFF2-40B4-BE49-F238E27FC236}">
                  <a16:creationId xmlns:a16="http://schemas.microsoft.com/office/drawing/2014/main" id="{241841B5-376F-4961-B129-7E17DB927E30}"/>
                </a:ext>
              </a:extLst>
            </p:cNvPr>
            <p:cNvSpPr txBox="1"/>
            <p:nvPr/>
          </p:nvSpPr>
          <p:spPr>
            <a:xfrm>
              <a:off x="6479691" y="2110179"/>
              <a:ext cx="205275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" name="TextBox 307">
              <a:extLst>
                <a:ext uri="{FF2B5EF4-FFF2-40B4-BE49-F238E27FC236}">
                  <a16:creationId xmlns:a16="http://schemas.microsoft.com/office/drawing/2014/main" id="{72360518-5E52-455B-A91F-A2071E6DE513}"/>
                </a:ext>
              </a:extLst>
            </p:cNvPr>
            <p:cNvSpPr txBox="1"/>
            <p:nvPr/>
          </p:nvSpPr>
          <p:spPr>
            <a:xfrm>
              <a:off x="6479690" y="2395337"/>
              <a:ext cx="205275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09" name="Oval 63">
            <a:extLst>
              <a:ext uri="{FF2B5EF4-FFF2-40B4-BE49-F238E27FC236}">
                <a16:creationId xmlns:a16="http://schemas.microsoft.com/office/drawing/2014/main" id="{B03C3762-E19B-4B42-9C8F-F37E15523243}"/>
              </a:ext>
            </a:extLst>
          </p:cNvPr>
          <p:cNvSpPr/>
          <p:nvPr/>
        </p:nvSpPr>
        <p:spPr>
          <a:xfrm>
            <a:off x="7349023" y="5298805"/>
            <a:ext cx="509044" cy="509044"/>
          </a:xfrm>
          <a:prstGeom prst="ellipse">
            <a:avLst/>
          </a:prstGeom>
          <a:solidFill>
            <a:schemeClr val="accent2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10" name="TextBox 309">
            <a:extLst>
              <a:ext uri="{FF2B5EF4-FFF2-40B4-BE49-F238E27FC236}">
                <a16:creationId xmlns:a16="http://schemas.microsoft.com/office/drawing/2014/main" id="{D576E0AD-A82D-4C9F-8534-F16CE7907D4A}"/>
              </a:ext>
            </a:extLst>
          </p:cNvPr>
          <p:cNvSpPr txBox="1"/>
          <p:nvPr/>
        </p:nvSpPr>
        <p:spPr>
          <a:xfrm>
            <a:off x="7287479" y="5368661"/>
            <a:ext cx="648757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11177</TotalTime>
  <Words>128</Words>
  <Application>Microsoft Office PowerPoint</Application>
  <PresentationFormat>와이드스크린</PresentationFormat>
  <Paragraphs>24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2018-04-02T02:50:10Z</dcterms:modified>
</cp:coreProperties>
</file>