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2" name="Rectangle 5">
            <a:extLst>
              <a:ext uri="{FF2B5EF4-FFF2-40B4-BE49-F238E27FC236}">
                <a16:creationId xmlns:a16="http://schemas.microsoft.com/office/drawing/2014/main" id="{B32A9E55-7C13-4E3C-B337-B6AE30932A61}"/>
              </a:ext>
            </a:extLst>
          </p:cNvPr>
          <p:cNvSpPr/>
          <p:nvPr/>
        </p:nvSpPr>
        <p:spPr>
          <a:xfrm>
            <a:off x="921664" y="5712763"/>
            <a:ext cx="2055579" cy="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3" name="Rectangle 6">
            <a:extLst>
              <a:ext uri="{FF2B5EF4-FFF2-40B4-BE49-F238E27FC236}">
                <a16:creationId xmlns:a16="http://schemas.microsoft.com/office/drawing/2014/main" id="{43BB60DF-0B05-488F-9913-95714651C687}"/>
              </a:ext>
            </a:extLst>
          </p:cNvPr>
          <p:cNvSpPr/>
          <p:nvPr/>
        </p:nvSpPr>
        <p:spPr>
          <a:xfrm>
            <a:off x="2994937" y="5264291"/>
            <a:ext cx="2055579" cy="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4" name="Rectangle 7">
            <a:extLst>
              <a:ext uri="{FF2B5EF4-FFF2-40B4-BE49-F238E27FC236}">
                <a16:creationId xmlns:a16="http://schemas.microsoft.com/office/drawing/2014/main" id="{DCB51BA9-5CD9-4892-A4F5-F38B393240AA}"/>
              </a:ext>
            </a:extLst>
          </p:cNvPr>
          <p:cNvSpPr/>
          <p:nvPr/>
        </p:nvSpPr>
        <p:spPr>
          <a:xfrm>
            <a:off x="5068210" y="4815819"/>
            <a:ext cx="2055579" cy="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5" name="Rectangle 8">
            <a:extLst>
              <a:ext uri="{FF2B5EF4-FFF2-40B4-BE49-F238E27FC236}">
                <a16:creationId xmlns:a16="http://schemas.microsoft.com/office/drawing/2014/main" id="{5B297E74-53AF-4EA4-A096-9CB8F98A1E66}"/>
              </a:ext>
            </a:extLst>
          </p:cNvPr>
          <p:cNvSpPr/>
          <p:nvPr/>
        </p:nvSpPr>
        <p:spPr>
          <a:xfrm>
            <a:off x="7141484" y="4367347"/>
            <a:ext cx="2055579" cy="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6" name="Rectangle 9">
            <a:extLst>
              <a:ext uri="{FF2B5EF4-FFF2-40B4-BE49-F238E27FC236}">
                <a16:creationId xmlns:a16="http://schemas.microsoft.com/office/drawing/2014/main" id="{1F56A139-6865-43E1-8517-12C718B8897C}"/>
              </a:ext>
            </a:extLst>
          </p:cNvPr>
          <p:cNvSpPr/>
          <p:nvPr/>
        </p:nvSpPr>
        <p:spPr>
          <a:xfrm>
            <a:off x="9214757" y="3918875"/>
            <a:ext cx="2055579" cy="14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7" name="Rectangle 10">
            <a:extLst>
              <a:ext uri="{FF2B5EF4-FFF2-40B4-BE49-F238E27FC236}">
                <a16:creationId xmlns:a16="http://schemas.microsoft.com/office/drawing/2014/main" id="{8966386A-595F-4567-8381-8DC28F7BE7C7}"/>
              </a:ext>
            </a:extLst>
          </p:cNvPr>
          <p:cNvSpPr/>
          <p:nvPr/>
        </p:nvSpPr>
        <p:spPr>
          <a:xfrm>
            <a:off x="9846502" y="1933849"/>
            <a:ext cx="792089" cy="792088"/>
          </a:xfrm>
          <a:custGeom>
            <a:avLst/>
            <a:gdLst/>
            <a:ahLst/>
            <a:cxnLst/>
            <a:rect l="l" t="t" r="r" b="b"/>
            <a:pathLst>
              <a:path w="1152128" h="1152128">
                <a:moveTo>
                  <a:pt x="99671" y="0"/>
                </a:moveTo>
                <a:lnTo>
                  <a:pt x="1152128" y="0"/>
                </a:lnTo>
                <a:lnTo>
                  <a:pt x="1152128" y="1152128"/>
                </a:lnTo>
                <a:lnTo>
                  <a:pt x="0" y="1152128"/>
                </a:lnTo>
                <a:lnTo>
                  <a:pt x="0" y="103999"/>
                </a:lnTo>
                <a:lnTo>
                  <a:pt x="125263" y="229261"/>
                </a:lnTo>
                <a:lnTo>
                  <a:pt x="74346" y="280179"/>
                </a:lnTo>
                <a:lnTo>
                  <a:pt x="278015" y="280179"/>
                </a:lnTo>
                <a:lnTo>
                  <a:pt x="278015" y="76509"/>
                </a:lnTo>
                <a:lnTo>
                  <a:pt x="227098" y="12742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10">
            <a:extLst>
              <a:ext uri="{FF2B5EF4-FFF2-40B4-BE49-F238E27FC236}">
                <a16:creationId xmlns:a16="http://schemas.microsoft.com/office/drawing/2014/main" id="{7123C88B-A360-4067-AB23-A249B17626EF}"/>
              </a:ext>
            </a:extLst>
          </p:cNvPr>
          <p:cNvSpPr/>
          <p:nvPr/>
        </p:nvSpPr>
        <p:spPr>
          <a:xfrm>
            <a:off x="7773228" y="2375824"/>
            <a:ext cx="792089" cy="792088"/>
          </a:xfrm>
          <a:custGeom>
            <a:avLst/>
            <a:gdLst/>
            <a:ahLst/>
            <a:cxnLst/>
            <a:rect l="l" t="t" r="r" b="b"/>
            <a:pathLst>
              <a:path w="1152128" h="1152128">
                <a:moveTo>
                  <a:pt x="99671" y="0"/>
                </a:moveTo>
                <a:lnTo>
                  <a:pt x="1152128" y="0"/>
                </a:lnTo>
                <a:lnTo>
                  <a:pt x="1152128" y="1152128"/>
                </a:lnTo>
                <a:lnTo>
                  <a:pt x="0" y="1152128"/>
                </a:lnTo>
                <a:lnTo>
                  <a:pt x="0" y="103999"/>
                </a:lnTo>
                <a:lnTo>
                  <a:pt x="125263" y="229261"/>
                </a:lnTo>
                <a:lnTo>
                  <a:pt x="74346" y="280179"/>
                </a:lnTo>
                <a:lnTo>
                  <a:pt x="278015" y="280179"/>
                </a:lnTo>
                <a:lnTo>
                  <a:pt x="278015" y="76509"/>
                </a:lnTo>
                <a:lnTo>
                  <a:pt x="227098" y="12742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10">
            <a:extLst>
              <a:ext uri="{FF2B5EF4-FFF2-40B4-BE49-F238E27FC236}">
                <a16:creationId xmlns:a16="http://schemas.microsoft.com/office/drawing/2014/main" id="{F7EF8DA8-2856-4DD0-AD56-DE6AB836D945}"/>
              </a:ext>
            </a:extLst>
          </p:cNvPr>
          <p:cNvSpPr/>
          <p:nvPr/>
        </p:nvSpPr>
        <p:spPr>
          <a:xfrm>
            <a:off x="5699955" y="2817799"/>
            <a:ext cx="792089" cy="792088"/>
          </a:xfrm>
          <a:custGeom>
            <a:avLst/>
            <a:gdLst/>
            <a:ahLst/>
            <a:cxnLst/>
            <a:rect l="l" t="t" r="r" b="b"/>
            <a:pathLst>
              <a:path w="1152128" h="1152128">
                <a:moveTo>
                  <a:pt x="99671" y="0"/>
                </a:moveTo>
                <a:lnTo>
                  <a:pt x="1152128" y="0"/>
                </a:lnTo>
                <a:lnTo>
                  <a:pt x="1152128" y="1152128"/>
                </a:lnTo>
                <a:lnTo>
                  <a:pt x="0" y="1152128"/>
                </a:lnTo>
                <a:lnTo>
                  <a:pt x="0" y="103999"/>
                </a:lnTo>
                <a:lnTo>
                  <a:pt x="125263" y="229261"/>
                </a:lnTo>
                <a:lnTo>
                  <a:pt x="74346" y="280179"/>
                </a:lnTo>
                <a:lnTo>
                  <a:pt x="278015" y="280179"/>
                </a:lnTo>
                <a:lnTo>
                  <a:pt x="278015" y="76509"/>
                </a:lnTo>
                <a:lnTo>
                  <a:pt x="227098" y="12742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10">
            <a:extLst>
              <a:ext uri="{FF2B5EF4-FFF2-40B4-BE49-F238E27FC236}">
                <a16:creationId xmlns:a16="http://schemas.microsoft.com/office/drawing/2014/main" id="{B3FE831F-0220-43DF-9E3A-AB415ED97C45}"/>
              </a:ext>
            </a:extLst>
          </p:cNvPr>
          <p:cNvSpPr/>
          <p:nvPr/>
        </p:nvSpPr>
        <p:spPr>
          <a:xfrm>
            <a:off x="3626682" y="3259774"/>
            <a:ext cx="792089" cy="792088"/>
          </a:xfrm>
          <a:custGeom>
            <a:avLst/>
            <a:gdLst/>
            <a:ahLst/>
            <a:cxnLst/>
            <a:rect l="l" t="t" r="r" b="b"/>
            <a:pathLst>
              <a:path w="1152128" h="1152128">
                <a:moveTo>
                  <a:pt x="99671" y="0"/>
                </a:moveTo>
                <a:lnTo>
                  <a:pt x="1152128" y="0"/>
                </a:lnTo>
                <a:lnTo>
                  <a:pt x="1152128" y="1152128"/>
                </a:lnTo>
                <a:lnTo>
                  <a:pt x="0" y="1152128"/>
                </a:lnTo>
                <a:lnTo>
                  <a:pt x="0" y="103999"/>
                </a:lnTo>
                <a:lnTo>
                  <a:pt x="125263" y="229261"/>
                </a:lnTo>
                <a:lnTo>
                  <a:pt x="74346" y="280179"/>
                </a:lnTo>
                <a:lnTo>
                  <a:pt x="278015" y="280179"/>
                </a:lnTo>
                <a:lnTo>
                  <a:pt x="278015" y="76509"/>
                </a:lnTo>
                <a:lnTo>
                  <a:pt x="227098" y="12742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10">
            <a:extLst>
              <a:ext uri="{FF2B5EF4-FFF2-40B4-BE49-F238E27FC236}">
                <a16:creationId xmlns:a16="http://schemas.microsoft.com/office/drawing/2014/main" id="{ED7C0A37-E255-4848-B1BE-81870AF4971A}"/>
              </a:ext>
            </a:extLst>
          </p:cNvPr>
          <p:cNvSpPr/>
          <p:nvPr/>
        </p:nvSpPr>
        <p:spPr>
          <a:xfrm>
            <a:off x="1553409" y="3701749"/>
            <a:ext cx="792089" cy="792088"/>
          </a:xfrm>
          <a:custGeom>
            <a:avLst/>
            <a:gdLst/>
            <a:ahLst/>
            <a:cxnLst/>
            <a:rect l="l" t="t" r="r" b="b"/>
            <a:pathLst>
              <a:path w="1152128" h="1152128">
                <a:moveTo>
                  <a:pt x="99671" y="0"/>
                </a:moveTo>
                <a:lnTo>
                  <a:pt x="1152128" y="0"/>
                </a:lnTo>
                <a:lnTo>
                  <a:pt x="1152128" y="1152128"/>
                </a:lnTo>
                <a:lnTo>
                  <a:pt x="0" y="1152128"/>
                </a:lnTo>
                <a:lnTo>
                  <a:pt x="0" y="103999"/>
                </a:lnTo>
                <a:lnTo>
                  <a:pt x="125263" y="229261"/>
                </a:lnTo>
                <a:lnTo>
                  <a:pt x="74346" y="280179"/>
                </a:lnTo>
                <a:lnTo>
                  <a:pt x="278015" y="280179"/>
                </a:lnTo>
                <a:lnTo>
                  <a:pt x="278015" y="76509"/>
                </a:lnTo>
                <a:lnTo>
                  <a:pt x="227098" y="127427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20">
            <a:extLst>
              <a:ext uri="{FF2B5EF4-FFF2-40B4-BE49-F238E27FC236}">
                <a16:creationId xmlns:a16="http://schemas.microsoft.com/office/drawing/2014/main" id="{2F8F5F48-3B7D-4D33-BF10-CA997D4BFC2A}"/>
              </a:ext>
            </a:extLst>
          </p:cNvPr>
          <p:cNvGrpSpPr/>
          <p:nvPr/>
        </p:nvGrpSpPr>
        <p:grpSpPr>
          <a:xfrm>
            <a:off x="1040002" y="4591489"/>
            <a:ext cx="1818904" cy="1036893"/>
            <a:chOff x="2079598" y="4295826"/>
            <a:chExt cx="2312212" cy="1036893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82AACBF-7E4A-455D-8FF8-45A19E369585}"/>
                </a:ext>
              </a:extLst>
            </p:cNvPr>
            <p:cNvSpPr txBox="1"/>
            <p:nvPr/>
          </p:nvSpPr>
          <p:spPr>
            <a:xfrm>
              <a:off x="2098435" y="4501722"/>
              <a:ext cx="227897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543AFD36-CFC4-4C60-8840-F6AD33476CA7}"/>
                </a:ext>
              </a:extLst>
            </p:cNvPr>
            <p:cNvSpPr txBox="1"/>
            <p:nvPr/>
          </p:nvSpPr>
          <p:spPr>
            <a:xfrm>
              <a:off x="2079598" y="4295826"/>
              <a:ext cx="2312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7" name="Group 23">
            <a:extLst>
              <a:ext uri="{FF2B5EF4-FFF2-40B4-BE49-F238E27FC236}">
                <a16:creationId xmlns:a16="http://schemas.microsoft.com/office/drawing/2014/main" id="{DC702F94-A3B1-4F59-B474-5E1C6ACF6001}"/>
              </a:ext>
            </a:extLst>
          </p:cNvPr>
          <p:cNvGrpSpPr/>
          <p:nvPr/>
        </p:nvGrpSpPr>
        <p:grpSpPr>
          <a:xfrm>
            <a:off x="9338553" y="2793424"/>
            <a:ext cx="1807986" cy="1046418"/>
            <a:chOff x="2154778" y="4286301"/>
            <a:chExt cx="2298332" cy="1046418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1B5CE63-AAF9-47FA-B4BB-F0A6375F5BE5}"/>
                </a:ext>
              </a:extLst>
            </p:cNvPr>
            <p:cNvSpPr txBox="1"/>
            <p:nvPr/>
          </p:nvSpPr>
          <p:spPr>
            <a:xfrm>
              <a:off x="2173615" y="4501722"/>
              <a:ext cx="226529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01A1CAB8-8701-43BB-8B11-1930531DF664}"/>
                </a:ext>
              </a:extLst>
            </p:cNvPr>
            <p:cNvSpPr txBox="1"/>
            <p:nvPr/>
          </p:nvSpPr>
          <p:spPr>
            <a:xfrm>
              <a:off x="2154778" y="4286301"/>
              <a:ext cx="22983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" name="Group 26">
            <a:extLst>
              <a:ext uri="{FF2B5EF4-FFF2-40B4-BE49-F238E27FC236}">
                <a16:creationId xmlns:a16="http://schemas.microsoft.com/office/drawing/2014/main" id="{6FC1DAF9-4EA0-493F-B48E-87D055E733A8}"/>
              </a:ext>
            </a:extLst>
          </p:cNvPr>
          <p:cNvGrpSpPr/>
          <p:nvPr/>
        </p:nvGrpSpPr>
        <p:grpSpPr>
          <a:xfrm>
            <a:off x="3114640" y="4141972"/>
            <a:ext cx="1818904" cy="1046418"/>
            <a:chOff x="2079598" y="4286301"/>
            <a:chExt cx="2312212" cy="1046418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686E11D-B4F7-42B7-BF10-8E4A9D04AF48}"/>
                </a:ext>
              </a:extLst>
            </p:cNvPr>
            <p:cNvSpPr txBox="1"/>
            <p:nvPr/>
          </p:nvSpPr>
          <p:spPr>
            <a:xfrm>
              <a:off x="2098435" y="4501722"/>
              <a:ext cx="227897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9096FBC-44A7-4BB5-BF00-973E656D9E6B}"/>
                </a:ext>
              </a:extLst>
            </p:cNvPr>
            <p:cNvSpPr txBox="1"/>
            <p:nvPr/>
          </p:nvSpPr>
          <p:spPr>
            <a:xfrm>
              <a:off x="2079598" y="4286301"/>
              <a:ext cx="2312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3" name="Group 29">
            <a:extLst>
              <a:ext uri="{FF2B5EF4-FFF2-40B4-BE49-F238E27FC236}">
                <a16:creationId xmlns:a16="http://schemas.microsoft.com/office/drawing/2014/main" id="{58AE14FF-0600-4144-B569-C4F1CEF98020}"/>
              </a:ext>
            </a:extLst>
          </p:cNvPr>
          <p:cNvGrpSpPr/>
          <p:nvPr/>
        </p:nvGrpSpPr>
        <p:grpSpPr>
          <a:xfrm>
            <a:off x="5189278" y="3692456"/>
            <a:ext cx="1818904" cy="1046418"/>
            <a:chOff x="2079598" y="4286301"/>
            <a:chExt cx="2312212" cy="1046418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A425A1D-C035-491C-BC67-4A7D058E6B4E}"/>
                </a:ext>
              </a:extLst>
            </p:cNvPr>
            <p:cNvSpPr txBox="1"/>
            <p:nvPr/>
          </p:nvSpPr>
          <p:spPr>
            <a:xfrm>
              <a:off x="2098435" y="4501722"/>
              <a:ext cx="227897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83B6012E-4B99-42C2-B885-BE5516639A1C}"/>
                </a:ext>
              </a:extLst>
            </p:cNvPr>
            <p:cNvSpPr txBox="1"/>
            <p:nvPr/>
          </p:nvSpPr>
          <p:spPr>
            <a:xfrm>
              <a:off x="2079598" y="4286301"/>
              <a:ext cx="2312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6" name="Group 32">
            <a:extLst>
              <a:ext uri="{FF2B5EF4-FFF2-40B4-BE49-F238E27FC236}">
                <a16:creationId xmlns:a16="http://schemas.microsoft.com/office/drawing/2014/main" id="{62261366-7F86-4574-B113-8E3BAE8FEEB3}"/>
              </a:ext>
            </a:extLst>
          </p:cNvPr>
          <p:cNvGrpSpPr/>
          <p:nvPr/>
        </p:nvGrpSpPr>
        <p:grpSpPr>
          <a:xfrm>
            <a:off x="7263916" y="3242940"/>
            <a:ext cx="1818904" cy="1046418"/>
            <a:chOff x="2079598" y="4286301"/>
            <a:chExt cx="2312212" cy="1046418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0EEE48E-C88D-4173-8CBA-C138A35316B6}"/>
                </a:ext>
              </a:extLst>
            </p:cNvPr>
            <p:cNvSpPr txBox="1"/>
            <p:nvPr/>
          </p:nvSpPr>
          <p:spPr>
            <a:xfrm>
              <a:off x="2098435" y="4501722"/>
              <a:ext cx="227897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Get a modern PowerPoint  Presentation that is beautifully designed.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1AB3604C-BBAB-440C-8AA3-5177338CF56A}"/>
                </a:ext>
              </a:extLst>
            </p:cNvPr>
            <p:cNvSpPr txBox="1"/>
            <p:nvPr/>
          </p:nvSpPr>
          <p:spPr>
            <a:xfrm>
              <a:off x="2079598" y="4286301"/>
              <a:ext cx="23122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9" name="Freeform 18">
            <a:extLst>
              <a:ext uri="{FF2B5EF4-FFF2-40B4-BE49-F238E27FC236}">
                <a16:creationId xmlns:a16="http://schemas.microsoft.com/office/drawing/2014/main" id="{9D590B6F-C706-446A-A3B4-11CA409A06BB}"/>
              </a:ext>
            </a:extLst>
          </p:cNvPr>
          <p:cNvSpPr/>
          <p:nvPr/>
        </p:nvSpPr>
        <p:spPr>
          <a:xfrm>
            <a:off x="1735734" y="3926481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0" name="Oval 7">
            <a:extLst>
              <a:ext uri="{FF2B5EF4-FFF2-40B4-BE49-F238E27FC236}">
                <a16:creationId xmlns:a16="http://schemas.microsoft.com/office/drawing/2014/main" id="{03FEC249-2C1B-4EFC-B389-690C6F1D5D66}"/>
              </a:ext>
            </a:extLst>
          </p:cNvPr>
          <p:cNvSpPr/>
          <p:nvPr/>
        </p:nvSpPr>
        <p:spPr>
          <a:xfrm>
            <a:off x="3861624" y="3511817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1" name="Rounded Rectangle 25">
            <a:extLst>
              <a:ext uri="{FF2B5EF4-FFF2-40B4-BE49-F238E27FC236}">
                <a16:creationId xmlns:a16="http://schemas.microsoft.com/office/drawing/2014/main" id="{A622EA60-53EA-4DE3-B7BF-BB1A7A385E03}"/>
              </a:ext>
            </a:extLst>
          </p:cNvPr>
          <p:cNvSpPr/>
          <p:nvPr/>
        </p:nvSpPr>
        <p:spPr>
          <a:xfrm>
            <a:off x="5889916" y="3108747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2" name="Trapezoid 22">
            <a:extLst>
              <a:ext uri="{FF2B5EF4-FFF2-40B4-BE49-F238E27FC236}">
                <a16:creationId xmlns:a16="http://schemas.microsoft.com/office/drawing/2014/main" id="{43614A7F-D213-4EDD-B170-4365C035B9C5}"/>
              </a:ext>
            </a:extLst>
          </p:cNvPr>
          <p:cNvSpPr>
            <a:spLocks noChangeAspect="1"/>
          </p:cNvSpPr>
          <p:nvPr/>
        </p:nvSpPr>
        <p:spPr>
          <a:xfrm>
            <a:off x="7977524" y="2686589"/>
            <a:ext cx="449662" cy="228752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3" name="Freeform 53">
            <a:extLst>
              <a:ext uri="{FF2B5EF4-FFF2-40B4-BE49-F238E27FC236}">
                <a16:creationId xmlns:a16="http://schemas.microsoft.com/office/drawing/2014/main" id="{9A7D6E3C-C97D-48E3-97D0-743D109F0504}"/>
              </a:ext>
            </a:extLst>
          </p:cNvPr>
          <p:cNvSpPr/>
          <p:nvPr/>
        </p:nvSpPr>
        <p:spPr>
          <a:xfrm>
            <a:off x="10074541" y="2195343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85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2018-04-20T02:41:34Z</dcterms:modified>
</cp:coreProperties>
</file>