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5" name="Oval 59">
            <a:extLst>
              <a:ext uri="{FF2B5EF4-FFF2-40B4-BE49-F238E27FC236}">
                <a16:creationId xmlns:a16="http://schemas.microsoft.com/office/drawing/2014/main" id="{28CFF6E7-1991-49F7-9020-B15E22248B27}"/>
              </a:ext>
            </a:extLst>
          </p:cNvPr>
          <p:cNvSpPr/>
          <p:nvPr/>
        </p:nvSpPr>
        <p:spPr>
          <a:xfrm>
            <a:off x="5062034" y="5317670"/>
            <a:ext cx="748982" cy="748982"/>
          </a:xfrm>
          <a:prstGeom prst="ellipse">
            <a:avLst/>
          </a:prstGeom>
          <a:pattFill prst="dotGrid">
            <a:fgClr>
              <a:schemeClr val="accent6"/>
            </a:fgClr>
            <a:bgClr>
              <a:schemeClr val="bg1"/>
            </a:bgClr>
          </a:pattFill>
          <a:ln w="63500">
            <a:solidFill>
              <a:schemeClr val="accent6"/>
            </a:solidFill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226" name="Oval 60">
            <a:extLst>
              <a:ext uri="{FF2B5EF4-FFF2-40B4-BE49-F238E27FC236}">
                <a16:creationId xmlns:a16="http://schemas.microsoft.com/office/drawing/2014/main" id="{D147C23E-6EBC-4E85-8916-86F7C3645529}"/>
              </a:ext>
            </a:extLst>
          </p:cNvPr>
          <p:cNvSpPr/>
          <p:nvPr/>
        </p:nvSpPr>
        <p:spPr>
          <a:xfrm>
            <a:off x="6404533" y="4456957"/>
            <a:ext cx="748982" cy="748982"/>
          </a:xfrm>
          <a:prstGeom prst="ellipse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7" name="Oval 61">
            <a:extLst>
              <a:ext uri="{FF2B5EF4-FFF2-40B4-BE49-F238E27FC236}">
                <a16:creationId xmlns:a16="http://schemas.microsoft.com/office/drawing/2014/main" id="{69E5DE52-F6A1-48CF-BA23-CD3DEE89FB8A}"/>
              </a:ext>
            </a:extLst>
          </p:cNvPr>
          <p:cNvSpPr/>
          <p:nvPr/>
        </p:nvSpPr>
        <p:spPr>
          <a:xfrm>
            <a:off x="5062034" y="3596244"/>
            <a:ext cx="748982" cy="748982"/>
          </a:xfrm>
          <a:prstGeom prst="ellipse">
            <a:avLst/>
          </a:prstGeom>
          <a:pattFill prst="dotGrid">
            <a:fgClr>
              <a:schemeClr val="accent2"/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8" name="Oval 62">
            <a:extLst>
              <a:ext uri="{FF2B5EF4-FFF2-40B4-BE49-F238E27FC236}">
                <a16:creationId xmlns:a16="http://schemas.microsoft.com/office/drawing/2014/main" id="{94765504-53D3-4292-B2AE-6F304D01E15E}"/>
              </a:ext>
            </a:extLst>
          </p:cNvPr>
          <p:cNvSpPr/>
          <p:nvPr/>
        </p:nvSpPr>
        <p:spPr>
          <a:xfrm>
            <a:off x="6404533" y="2735531"/>
            <a:ext cx="748982" cy="748982"/>
          </a:xfrm>
          <a:prstGeom prst="ellipse">
            <a:avLst/>
          </a:prstGeom>
          <a:pattFill prst="dotGrid">
            <a:fgClr>
              <a:schemeClr val="accent3"/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29" name="Oval 63">
            <a:extLst>
              <a:ext uri="{FF2B5EF4-FFF2-40B4-BE49-F238E27FC236}">
                <a16:creationId xmlns:a16="http://schemas.microsoft.com/office/drawing/2014/main" id="{D5E82267-7E4A-4857-8C9C-5AFB34ADE240}"/>
              </a:ext>
            </a:extLst>
          </p:cNvPr>
          <p:cNvSpPr/>
          <p:nvPr/>
        </p:nvSpPr>
        <p:spPr>
          <a:xfrm>
            <a:off x="5062034" y="1874818"/>
            <a:ext cx="748982" cy="748982"/>
          </a:xfrm>
          <a:prstGeom prst="ellipse">
            <a:avLst/>
          </a:prstGeom>
          <a:pattFill prst="dotGrid">
            <a:fgClr>
              <a:schemeClr val="accent4"/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cs typeface="Arial" pitchFamily="34" charset="0"/>
            </a:endParaRPr>
          </a:p>
        </p:txBody>
      </p:sp>
      <p:sp>
        <p:nvSpPr>
          <p:cNvPr id="230" name="Freeform 65">
            <a:extLst>
              <a:ext uri="{FF2B5EF4-FFF2-40B4-BE49-F238E27FC236}">
                <a16:creationId xmlns:a16="http://schemas.microsoft.com/office/drawing/2014/main" id="{82F0193E-88B5-470A-8728-360DB4D01A0E}"/>
              </a:ext>
            </a:extLst>
          </p:cNvPr>
          <p:cNvSpPr/>
          <p:nvPr/>
        </p:nvSpPr>
        <p:spPr>
          <a:xfrm>
            <a:off x="5934284" y="2209640"/>
            <a:ext cx="1800000" cy="892628"/>
          </a:xfrm>
          <a:custGeom>
            <a:avLst/>
            <a:gdLst>
              <a:gd name="connsiteX0" fmla="*/ 0 w 1447800"/>
              <a:gd name="connsiteY0" fmla="*/ 0 h 892628"/>
              <a:gd name="connsiteX1" fmla="*/ 1447800 w 1447800"/>
              <a:gd name="connsiteY1" fmla="*/ 0 h 892628"/>
              <a:gd name="connsiteX2" fmla="*/ 1447800 w 1447800"/>
              <a:gd name="connsiteY2" fmla="*/ 892628 h 892628"/>
              <a:gd name="connsiteX3" fmla="*/ 1077685 w 1447800"/>
              <a:gd name="connsiteY3" fmla="*/ 892628 h 89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7800" h="892628">
                <a:moveTo>
                  <a:pt x="0" y="0"/>
                </a:moveTo>
                <a:lnTo>
                  <a:pt x="1447800" y="0"/>
                </a:lnTo>
                <a:lnTo>
                  <a:pt x="1447800" y="892628"/>
                </a:lnTo>
                <a:lnTo>
                  <a:pt x="1077685" y="892628"/>
                </a:lnTo>
              </a:path>
            </a:pathLst>
          </a:custGeom>
          <a:ln w="50800">
            <a:solidFill>
              <a:schemeClr val="accent3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1" name="Freeform 66">
            <a:extLst>
              <a:ext uri="{FF2B5EF4-FFF2-40B4-BE49-F238E27FC236}">
                <a16:creationId xmlns:a16="http://schemas.microsoft.com/office/drawing/2014/main" id="{55B8E912-57B5-494D-9089-76D81FB0210C}"/>
              </a:ext>
            </a:extLst>
          </p:cNvPr>
          <p:cNvSpPr/>
          <p:nvPr/>
        </p:nvSpPr>
        <p:spPr>
          <a:xfrm flipH="1">
            <a:off x="4439883" y="3077364"/>
            <a:ext cx="1800000" cy="892628"/>
          </a:xfrm>
          <a:custGeom>
            <a:avLst/>
            <a:gdLst>
              <a:gd name="connsiteX0" fmla="*/ 0 w 1447800"/>
              <a:gd name="connsiteY0" fmla="*/ 0 h 892628"/>
              <a:gd name="connsiteX1" fmla="*/ 1447800 w 1447800"/>
              <a:gd name="connsiteY1" fmla="*/ 0 h 892628"/>
              <a:gd name="connsiteX2" fmla="*/ 1447800 w 1447800"/>
              <a:gd name="connsiteY2" fmla="*/ 892628 h 892628"/>
              <a:gd name="connsiteX3" fmla="*/ 1077685 w 1447800"/>
              <a:gd name="connsiteY3" fmla="*/ 892628 h 89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7800" h="892628">
                <a:moveTo>
                  <a:pt x="0" y="0"/>
                </a:moveTo>
                <a:lnTo>
                  <a:pt x="1447800" y="0"/>
                </a:lnTo>
                <a:lnTo>
                  <a:pt x="1447800" y="892628"/>
                </a:lnTo>
                <a:lnTo>
                  <a:pt x="1077685" y="892628"/>
                </a:lnTo>
              </a:path>
            </a:pathLst>
          </a:custGeom>
          <a:ln w="50800">
            <a:solidFill>
              <a:schemeClr val="accent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2" name="Freeform 67">
            <a:extLst>
              <a:ext uri="{FF2B5EF4-FFF2-40B4-BE49-F238E27FC236}">
                <a16:creationId xmlns:a16="http://schemas.microsoft.com/office/drawing/2014/main" id="{BB5A6902-EA7A-4DC3-A03E-8F3ABF17EC4E}"/>
              </a:ext>
            </a:extLst>
          </p:cNvPr>
          <p:cNvSpPr/>
          <p:nvPr/>
        </p:nvSpPr>
        <p:spPr>
          <a:xfrm>
            <a:off x="5934284" y="3970735"/>
            <a:ext cx="1800000" cy="892628"/>
          </a:xfrm>
          <a:custGeom>
            <a:avLst/>
            <a:gdLst>
              <a:gd name="connsiteX0" fmla="*/ 0 w 1447800"/>
              <a:gd name="connsiteY0" fmla="*/ 0 h 892628"/>
              <a:gd name="connsiteX1" fmla="*/ 1447800 w 1447800"/>
              <a:gd name="connsiteY1" fmla="*/ 0 h 892628"/>
              <a:gd name="connsiteX2" fmla="*/ 1447800 w 1447800"/>
              <a:gd name="connsiteY2" fmla="*/ 892628 h 892628"/>
              <a:gd name="connsiteX3" fmla="*/ 1077685 w 1447800"/>
              <a:gd name="connsiteY3" fmla="*/ 892628 h 89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7800" h="892628">
                <a:moveTo>
                  <a:pt x="0" y="0"/>
                </a:moveTo>
                <a:lnTo>
                  <a:pt x="1447800" y="0"/>
                </a:lnTo>
                <a:lnTo>
                  <a:pt x="1447800" y="892628"/>
                </a:lnTo>
                <a:lnTo>
                  <a:pt x="1077685" y="892628"/>
                </a:lnTo>
              </a:path>
            </a:pathLst>
          </a:custGeom>
          <a:ln w="50800">
            <a:solidFill>
              <a:schemeClr val="accent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3" name="Freeform 68">
            <a:extLst>
              <a:ext uri="{FF2B5EF4-FFF2-40B4-BE49-F238E27FC236}">
                <a16:creationId xmlns:a16="http://schemas.microsoft.com/office/drawing/2014/main" id="{C7CF5350-B830-4D57-BDE8-C3B07AFDF9B0}"/>
              </a:ext>
            </a:extLst>
          </p:cNvPr>
          <p:cNvSpPr/>
          <p:nvPr/>
        </p:nvSpPr>
        <p:spPr>
          <a:xfrm flipH="1">
            <a:off x="4439883" y="4838459"/>
            <a:ext cx="1800000" cy="892628"/>
          </a:xfrm>
          <a:custGeom>
            <a:avLst/>
            <a:gdLst>
              <a:gd name="connsiteX0" fmla="*/ 0 w 1447800"/>
              <a:gd name="connsiteY0" fmla="*/ 0 h 892628"/>
              <a:gd name="connsiteX1" fmla="*/ 1447800 w 1447800"/>
              <a:gd name="connsiteY1" fmla="*/ 0 h 892628"/>
              <a:gd name="connsiteX2" fmla="*/ 1447800 w 1447800"/>
              <a:gd name="connsiteY2" fmla="*/ 892628 h 892628"/>
              <a:gd name="connsiteX3" fmla="*/ 1077685 w 1447800"/>
              <a:gd name="connsiteY3" fmla="*/ 892628 h 89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7800" h="892628">
                <a:moveTo>
                  <a:pt x="0" y="0"/>
                </a:moveTo>
                <a:lnTo>
                  <a:pt x="1447800" y="0"/>
                </a:lnTo>
                <a:lnTo>
                  <a:pt x="1447800" y="892628"/>
                </a:lnTo>
                <a:lnTo>
                  <a:pt x="1077685" y="892628"/>
                </a:lnTo>
              </a:path>
            </a:pathLst>
          </a:custGeom>
          <a:ln w="50800">
            <a:solidFill>
              <a:schemeClr val="accent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4" name="Group 74">
            <a:extLst>
              <a:ext uri="{FF2B5EF4-FFF2-40B4-BE49-F238E27FC236}">
                <a16:creationId xmlns:a16="http://schemas.microsoft.com/office/drawing/2014/main" id="{97E7333B-79FE-453B-9201-D47A22277DF9}"/>
              </a:ext>
            </a:extLst>
          </p:cNvPr>
          <p:cNvGrpSpPr/>
          <p:nvPr/>
        </p:nvGrpSpPr>
        <p:grpSpPr>
          <a:xfrm>
            <a:off x="7892031" y="2210588"/>
            <a:ext cx="3144280" cy="892552"/>
            <a:chOff x="1715369" y="1766707"/>
            <a:chExt cx="1783314" cy="892552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0D491CD0-14A0-4C2E-BFD5-D72F98A1A887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03EB6FE7-EBCE-4F46-9036-E0DA94E36DE5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77">
            <a:extLst>
              <a:ext uri="{FF2B5EF4-FFF2-40B4-BE49-F238E27FC236}">
                <a16:creationId xmlns:a16="http://schemas.microsoft.com/office/drawing/2014/main" id="{E7C9AD0E-47B9-4285-8158-1C46C329A81B}"/>
              </a:ext>
            </a:extLst>
          </p:cNvPr>
          <p:cNvGrpSpPr/>
          <p:nvPr/>
        </p:nvGrpSpPr>
        <p:grpSpPr>
          <a:xfrm>
            <a:off x="7892031" y="3956366"/>
            <a:ext cx="3144280" cy="892552"/>
            <a:chOff x="1715369" y="1766707"/>
            <a:chExt cx="1783314" cy="892552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6D700C3F-1B7E-435B-B716-0F6E8C0069B2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94A7200D-96EA-4CFD-B563-ADE979517ABC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80">
            <a:extLst>
              <a:ext uri="{FF2B5EF4-FFF2-40B4-BE49-F238E27FC236}">
                <a16:creationId xmlns:a16="http://schemas.microsoft.com/office/drawing/2014/main" id="{11927145-54E1-49A5-9B37-A21071686E39}"/>
              </a:ext>
            </a:extLst>
          </p:cNvPr>
          <p:cNvGrpSpPr/>
          <p:nvPr/>
        </p:nvGrpSpPr>
        <p:grpSpPr>
          <a:xfrm>
            <a:off x="1118989" y="3084927"/>
            <a:ext cx="3144280" cy="892552"/>
            <a:chOff x="1715369" y="1766707"/>
            <a:chExt cx="1783314" cy="89255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2513A227-A08B-4B6A-B967-E7379D98FB19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FE18723C-DF9B-4348-B48D-16243D4B05FE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" name="Group 83">
            <a:extLst>
              <a:ext uri="{FF2B5EF4-FFF2-40B4-BE49-F238E27FC236}">
                <a16:creationId xmlns:a16="http://schemas.microsoft.com/office/drawing/2014/main" id="{F5C55736-8F91-46FA-BD81-D278C3653455}"/>
              </a:ext>
            </a:extLst>
          </p:cNvPr>
          <p:cNvGrpSpPr/>
          <p:nvPr/>
        </p:nvGrpSpPr>
        <p:grpSpPr>
          <a:xfrm>
            <a:off x="1118989" y="4830705"/>
            <a:ext cx="3144280" cy="892552"/>
            <a:chOff x="1715369" y="1766707"/>
            <a:chExt cx="1783314" cy="892552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D489B378-612B-45A2-BF0F-0B1FA8BF9D90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6F81161E-2320-4A95-AC2C-AB512E3A81A4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" name="Isosceles Triangle 51">
            <a:extLst>
              <a:ext uri="{FF2B5EF4-FFF2-40B4-BE49-F238E27FC236}">
                <a16:creationId xmlns:a16="http://schemas.microsoft.com/office/drawing/2014/main" id="{BBB06695-6203-45C2-AB9F-1515EF6E99CA}"/>
              </a:ext>
            </a:extLst>
          </p:cNvPr>
          <p:cNvSpPr/>
          <p:nvPr/>
        </p:nvSpPr>
        <p:spPr>
          <a:xfrm>
            <a:off x="5294878" y="3860011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" name="Rectangle 16">
            <a:extLst>
              <a:ext uri="{FF2B5EF4-FFF2-40B4-BE49-F238E27FC236}">
                <a16:creationId xmlns:a16="http://schemas.microsoft.com/office/drawing/2014/main" id="{1FB62AFC-3AA5-4C90-89B2-62EFF52FB094}"/>
              </a:ext>
            </a:extLst>
          </p:cNvPr>
          <p:cNvSpPr/>
          <p:nvPr/>
        </p:nvSpPr>
        <p:spPr>
          <a:xfrm rot="2700000">
            <a:off x="6658697" y="460008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Rounded Rectangle 5">
            <a:extLst>
              <a:ext uri="{FF2B5EF4-FFF2-40B4-BE49-F238E27FC236}">
                <a16:creationId xmlns:a16="http://schemas.microsoft.com/office/drawing/2014/main" id="{BC02F2BF-5810-42BD-8101-4B7C522E1AE8}"/>
              </a:ext>
            </a:extLst>
          </p:cNvPr>
          <p:cNvSpPr/>
          <p:nvPr/>
        </p:nvSpPr>
        <p:spPr>
          <a:xfrm flipH="1">
            <a:off x="6598691" y="2973347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9" name="Freeform 18">
            <a:extLst>
              <a:ext uri="{FF2B5EF4-FFF2-40B4-BE49-F238E27FC236}">
                <a16:creationId xmlns:a16="http://schemas.microsoft.com/office/drawing/2014/main" id="{A277CA8E-BC11-43F0-AC8F-0F0448794A6D}"/>
              </a:ext>
            </a:extLst>
          </p:cNvPr>
          <p:cNvSpPr/>
          <p:nvPr/>
        </p:nvSpPr>
        <p:spPr>
          <a:xfrm>
            <a:off x="5222806" y="5519674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Oval 21">
            <a:extLst>
              <a:ext uri="{FF2B5EF4-FFF2-40B4-BE49-F238E27FC236}">
                <a16:creationId xmlns:a16="http://schemas.microsoft.com/office/drawing/2014/main" id="{2C9851C6-FD5E-4725-A4B3-99275D450AF9}"/>
              </a:ext>
            </a:extLst>
          </p:cNvPr>
          <p:cNvSpPr>
            <a:spLocks noChangeAspect="1"/>
          </p:cNvSpPr>
          <p:nvPr/>
        </p:nvSpPr>
        <p:spPr>
          <a:xfrm>
            <a:off x="5243256" y="2067606"/>
            <a:ext cx="396491" cy="3998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2018-04-12T01:50:30Z</dcterms:modified>
</cp:coreProperties>
</file>