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65" name="Right Arrow 13">
            <a:extLst>
              <a:ext uri="{FF2B5EF4-FFF2-40B4-BE49-F238E27FC236}">
                <a16:creationId xmlns:a16="http://schemas.microsoft.com/office/drawing/2014/main" id="{92F8470B-0FF7-4A97-9F68-F3C8C78A5F67}"/>
              </a:ext>
            </a:extLst>
          </p:cNvPr>
          <p:cNvSpPr/>
          <p:nvPr/>
        </p:nvSpPr>
        <p:spPr>
          <a:xfrm>
            <a:off x="8280525" y="1722728"/>
            <a:ext cx="3023867" cy="1837054"/>
          </a:xfrm>
          <a:custGeom>
            <a:avLst/>
            <a:gdLst/>
            <a:ahLst/>
            <a:cxnLst/>
            <a:rect l="l" t="t" r="r" b="b"/>
            <a:pathLst>
              <a:path w="2376000" h="1616709">
                <a:moveTo>
                  <a:pt x="2088000" y="0"/>
                </a:moveTo>
                <a:lnTo>
                  <a:pt x="2376000" y="360000"/>
                </a:lnTo>
                <a:lnTo>
                  <a:pt x="2088000" y="720000"/>
                </a:lnTo>
                <a:lnTo>
                  <a:pt x="2088000" y="540000"/>
                </a:lnTo>
                <a:lnTo>
                  <a:pt x="1800000" y="540000"/>
                </a:lnTo>
                <a:lnTo>
                  <a:pt x="1800000" y="1616709"/>
                </a:lnTo>
                <a:lnTo>
                  <a:pt x="0" y="1616709"/>
                </a:lnTo>
                <a:lnTo>
                  <a:pt x="0" y="176709"/>
                </a:lnTo>
                <a:lnTo>
                  <a:pt x="1800000" y="176709"/>
                </a:lnTo>
                <a:lnTo>
                  <a:pt x="1800000" y="180000"/>
                </a:lnTo>
                <a:lnTo>
                  <a:pt x="2088000" y="180000"/>
                </a:lnTo>
                <a:close/>
              </a:path>
            </a:pathLst>
          </a:custGeom>
          <a:solidFill>
            <a:schemeClr val="accent4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6" name="Rectangle 10">
            <a:extLst>
              <a:ext uri="{FF2B5EF4-FFF2-40B4-BE49-F238E27FC236}">
                <a16:creationId xmlns:a16="http://schemas.microsoft.com/office/drawing/2014/main" id="{95492351-64E9-4E2C-BA3C-955310286C93}"/>
              </a:ext>
            </a:extLst>
          </p:cNvPr>
          <p:cNvSpPr/>
          <p:nvPr/>
        </p:nvSpPr>
        <p:spPr>
          <a:xfrm>
            <a:off x="5878707" y="2565129"/>
            <a:ext cx="2929798" cy="1837051"/>
          </a:xfrm>
          <a:custGeom>
            <a:avLst/>
            <a:gdLst/>
            <a:ahLst/>
            <a:cxnLst/>
            <a:rect l="l" t="t" r="r" b="b"/>
            <a:pathLst>
              <a:path w="2302086" h="1616707">
                <a:moveTo>
                  <a:pt x="2014086" y="0"/>
                </a:moveTo>
                <a:lnTo>
                  <a:pt x="2302086" y="360000"/>
                </a:lnTo>
                <a:lnTo>
                  <a:pt x="2014086" y="720000"/>
                </a:lnTo>
                <a:lnTo>
                  <a:pt x="2014086" y="540000"/>
                </a:lnTo>
                <a:lnTo>
                  <a:pt x="1800000" y="540000"/>
                </a:lnTo>
                <a:lnTo>
                  <a:pt x="1800000" y="1616707"/>
                </a:lnTo>
                <a:lnTo>
                  <a:pt x="0" y="1616707"/>
                </a:lnTo>
                <a:lnTo>
                  <a:pt x="0" y="176707"/>
                </a:lnTo>
                <a:lnTo>
                  <a:pt x="1800000" y="176707"/>
                </a:lnTo>
                <a:lnTo>
                  <a:pt x="1800000" y="180000"/>
                </a:lnTo>
                <a:lnTo>
                  <a:pt x="2014086" y="180000"/>
                </a:lnTo>
                <a:close/>
              </a:path>
            </a:pathLst>
          </a:custGeom>
          <a:solidFill>
            <a:schemeClr val="accent3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7" name="Rectangle 6">
            <a:extLst>
              <a:ext uri="{FF2B5EF4-FFF2-40B4-BE49-F238E27FC236}">
                <a16:creationId xmlns:a16="http://schemas.microsoft.com/office/drawing/2014/main" id="{95A316B4-363F-4E4A-BCD5-0E7EC9AC51C2}"/>
              </a:ext>
            </a:extLst>
          </p:cNvPr>
          <p:cNvSpPr/>
          <p:nvPr/>
        </p:nvSpPr>
        <p:spPr>
          <a:xfrm>
            <a:off x="3387710" y="3407527"/>
            <a:ext cx="3018977" cy="1837051"/>
          </a:xfrm>
          <a:custGeom>
            <a:avLst/>
            <a:gdLst/>
            <a:ahLst/>
            <a:cxnLst/>
            <a:rect l="l" t="t" r="r" b="b"/>
            <a:pathLst>
              <a:path w="2372158" h="1616707">
                <a:moveTo>
                  <a:pt x="2084158" y="0"/>
                </a:moveTo>
                <a:lnTo>
                  <a:pt x="2372158" y="360000"/>
                </a:lnTo>
                <a:lnTo>
                  <a:pt x="2084158" y="720000"/>
                </a:lnTo>
                <a:lnTo>
                  <a:pt x="2084158" y="540000"/>
                </a:lnTo>
                <a:lnTo>
                  <a:pt x="1800000" y="540000"/>
                </a:lnTo>
                <a:lnTo>
                  <a:pt x="1800000" y="1616707"/>
                </a:lnTo>
                <a:lnTo>
                  <a:pt x="0" y="1616707"/>
                </a:lnTo>
                <a:lnTo>
                  <a:pt x="0" y="176707"/>
                </a:lnTo>
                <a:lnTo>
                  <a:pt x="1800000" y="176707"/>
                </a:lnTo>
                <a:lnTo>
                  <a:pt x="1800000" y="180000"/>
                </a:lnTo>
                <a:lnTo>
                  <a:pt x="2084158" y="180000"/>
                </a:lnTo>
                <a:close/>
              </a:path>
            </a:pathLst>
          </a:custGeom>
          <a:solidFill>
            <a:schemeClr val="accent2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8" name="Right Arrow 2">
            <a:extLst>
              <a:ext uri="{FF2B5EF4-FFF2-40B4-BE49-F238E27FC236}">
                <a16:creationId xmlns:a16="http://schemas.microsoft.com/office/drawing/2014/main" id="{55E5B4B4-AB5F-4AF4-9FB3-844A7DE69947}"/>
              </a:ext>
            </a:extLst>
          </p:cNvPr>
          <p:cNvSpPr/>
          <p:nvPr/>
        </p:nvSpPr>
        <p:spPr>
          <a:xfrm>
            <a:off x="976784" y="4249924"/>
            <a:ext cx="2938906" cy="1835319"/>
          </a:xfrm>
          <a:custGeom>
            <a:avLst/>
            <a:gdLst/>
            <a:ahLst/>
            <a:cxnLst/>
            <a:rect l="l" t="t" r="r" b="b"/>
            <a:pathLst>
              <a:path w="2309242" h="1615183">
                <a:moveTo>
                  <a:pt x="2021242" y="0"/>
                </a:moveTo>
                <a:lnTo>
                  <a:pt x="2309242" y="360000"/>
                </a:lnTo>
                <a:lnTo>
                  <a:pt x="2021242" y="720000"/>
                </a:lnTo>
                <a:lnTo>
                  <a:pt x="2021242" y="540000"/>
                </a:lnTo>
                <a:lnTo>
                  <a:pt x="1800000" y="540000"/>
                </a:lnTo>
                <a:lnTo>
                  <a:pt x="1800000" y="1615183"/>
                </a:lnTo>
                <a:lnTo>
                  <a:pt x="0" y="1615183"/>
                </a:lnTo>
                <a:lnTo>
                  <a:pt x="0" y="175183"/>
                </a:lnTo>
                <a:lnTo>
                  <a:pt x="1800000" y="175183"/>
                </a:lnTo>
                <a:lnTo>
                  <a:pt x="1800000" y="180000"/>
                </a:lnTo>
                <a:lnTo>
                  <a:pt x="2021242" y="180000"/>
                </a:lnTo>
                <a:close/>
              </a:path>
            </a:pathLst>
          </a:cu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1DC2E255-C20C-4AD2-9911-6E73FB9019E0}"/>
              </a:ext>
            </a:extLst>
          </p:cNvPr>
          <p:cNvSpPr txBox="1"/>
          <p:nvPr/>
        </p:nvSpPr>
        <p:spPr>
          <a:xfrm>
            <a:off x="1117085" y="4626833"/>
            <a:ext cx="143744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Option A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70" name="Group 8">
            <a:extLst>
              <a:ext uri="{FF2B5EF4-FFF2-40B4-BE49-F238E27FC236}">
                <a16:creationId xmlns:a16="http://schemas.microsoft.com/office/drawing/2014/main" id="{5872919A-ABE5-4719-A052-BF5A4CD5D526}"/>
              </a:ext>
            </a:extLst>
          </p:cNvPr>
          <p:cNvGrpSpPr/>
          <p:nvPr/>
        </p:nvGrpSpPr>
        <p:grpSpPr>
          <a:xfrm>
            <a:off x="993988" y="2791852"/>
            <a:ext cx="2215897" cy="1477328"/>
            <a:chOff x="2551706" y="4283314"/>
            <a:chExt cx="1480091" cy="1477328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ED84F46A-3ED3-4871-83D2-CD29479B43B6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Get a modern PowerPoint  Presentation that is beautifully designed.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CC05EFDA-3A21-4EA8-B17D-D24CEF1FF2D1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3" name="TextBox 272">
            <a:extLst>
              <a:ext uri="{FF2B5EF4-FFF2-40B4-BE49-F238E27FC236}">
                <a16:creationId xmlns:a16="http://schemas.microsoft.com/office/drawing/2014/main" id="{C32A85D0-E5E6-40C0-BF9C-A79F856FB094}"/>
              </a:ext>
            </a:extLst>
          </p:cNvPr>
          <p:cNvSpPr txBox="1"/>
          <p:nvPr/>
        </p:nvSpPr>
        <p:spPr>
          <a:xfrm>
            <a:off x="3559722" y="3789136"/>
            <a:ext cx="143744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Option B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74" name="Group 12">
            <a:extLst>
              <a:ext uri="{FF2B5EF4-FFF2-40B4-BE49-F238E27FC236}">
                <a16:creationId xmlns:a16="http://schemas.microsoft.com/office/drawing/2014/main" id="{D05D0A99-6A15-44D2-B61E-3A6B1EB9489E}"/>
              </a:ext>
            </a:extLst>
          </p:cNvPr>
          <p:cNvGrpSpPr/>
          <p:nvPr/>
        </p:nvGrpSpPr>
        <p:grpSpPr>
          <a:xfrm>
            <a:off x="3484985" y="1972349"/>
            <a:ext cx="2215897" cy="1477328"/>
            <a:chOff x="2551706" y="4283314"/>
            <a:chExt cx="1480091" cy="1477328"/>
          </a:xfrm>
        </p:grpSpPr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4110C88E-1834-4184-B72F-16157FC612F9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Get a modern PowerPoint  Presentation that is beautifully designed.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2C645ADA-65EF-40C6-A364-45A7D81FC4AF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7" name="TextBox 276">
            <a:extLst>
              <a:ext uri="{FF2B5EF4-FFF2-40B4-BE49-F238E27FC236}">
                <a16:creationId xmlns:a16="http://schemas.microsoft.com/office/drawing/2014/main" id="{D607D72C-4260-4111-9AC0-DF01DD33E996}"/>
              </a:ext>
            </a:extLst>
          </p:cNvPr>
          <p:cNvSpPr txBox="1"/>
          <p:nvPr/>
        </p:nvSpPr>
        <p:spPr>
          <a:xfrm>
            <a:off x="6002359" y="2951440"/>
            <a:ext cx="143744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Option C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78" name="Group 16">
            <a:extLst>
              <a:ext uri="{FF2B5EF4-FFF2-40B4-BE49-F238E27FC236}">
                <a16:creationId xmlns:a16="http://schemas.microsoft.com/office/drawing/2014/main" id="{402DD0E4-545F-4305-96A7-F1F4283470F9}"/>
              </a:ext>
            </a:extLst>
          </p:cNvPr>
          <p:cNvGrpSpPr/>
          <p:nvPr/>
        </p:nvGrpSpPr>
        <p:grpSpPr>
          <a:xfrm>
            <a:off x="6002359" y="4668824"/>
            <a:ext cx="2215897" cy="1477328"/>
            <a:chOff x="2551706" y="4283314"/>
            <a:chExt cx="1480091" cy="1477328"/>
          </a:xfrm>
        </p:grpSpPr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B8C5BF0F-6041-4ED8-B2F0-3823C31D91E8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10D0DCD9-9F8D-409F-857A-E096B797256B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1" name="TextBox 280">
            <a:extLst>
              <a:ext uri="{FF2B5EF4-FFF2-40B4-BE49-F238E27FC236}">
                <a16:creationId xmlns:a16="http://schemas.microsoft.com/office/drawing/2014/main" id="{2B3E866B-0FA9-4DDC-9C0D-6E34B8853E50}"/>
              </a:ext>
            </a:extLst>
          </p:cNvPr>
          <p:cNvSpPr txBox="1"/>
          <p:nvPr/>
        </p:nvSpPr>
        <p:spPr>
          <a:xfrm>
            <a:off x="8444996" y="2113744"/>
            <a:ext cx="143744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Option D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82" name="Group 20">
            <a:extLst>
              <a:ext uri="{FF2B5EF4-FFF2-40B4-BE49-F238E27FC236}">
                <a16:creationId xmlns:a16="http://schemas.microsoft.com/office/drawing/2014/main" id="{B6FABFD7-E30F-40F8-B214-07DF2D32CDD5}"/>
              </a:ext>
            </a:extLst>
          </p:cNvPr>
          <p:cNvGrpSpPr/>
          <p:nvPr/>
        </p:nvGrpSpPr>
        <p:grpSpPr>
          <a:xfrm>
            <a:off x="8451573" y="3749399"/>
            <a:ext cx="2215897" cy="1477328"/>
            <a:chOff x="2551706" y="4283314"/>
            <a:chExt cx="1480091" cy="1477328"/>
          </a:xfrm>
        </p:grpSpPr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9BF8D027-6CAF-4622-86A7-D2BCD2DB872A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4F8E8F80-C480-4FAB-BC40-273959CBEAD8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5" name="Rounded Rectangle 5">
            <a:extLst>
              <a:ext uri="{FF2B5EF4-FFF2-40B4-BE49-F238E27FC236}">
                <a16:creationId xmlns:a16="http://schemas.microsoft.com/office/drawing/2014/main" id="{70E5BACD-E3E7-48E4-8447-BB3A3B8E6870}"/>
              </a:ext>
            </a:extLst>
          </p:cNvPr>
          <p:cNvSpPr/>
          <p:nvPr/>
        </p:nvSpPr>
        <p:spPr>
          <a:xfrm flipH="1">
            <a:off x="4804138" y="4509729"/>
            <a:ext cx="673939" cy="55595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6" name="Rectangle 36">
            <a:extLst>
              <a:ext uri="{FF2B5EF4-FFF2-40B4-BE49-F238E27FC236}">
                <a16:creationId xmlns:a16="http://schemas.microsoft.com/office/drawing/2014/main" id="{DFEF2ABB-277D-4732-B8B4-B6412BA1C517}"/>
              </a:ext>
            </a:extLst>
          </p:cNvPr>
          <p:cNvSpPr/>
          <p:nvPr/>
        </p:nvSpPr>
        <p:spPr>
          <a:xfrm>
            <a:off x="2353958" y="5304020"/>
            <a:ext cx="669960" cy="56003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7" name="Rounded Rectangle 27">
            <a:extLst>
              <a:ext uri="{FF2B5EF4-FFF2-40B4-BE49-F238E27FC236}">
                <a16:creationId xmlns:a16="http://schemas.microsoft.com/office/drawing/2014/main" id="{EDFCFD2A-B020-4D1A-A1E3-E964CA5E46DB}"/>
              </a:ext>
            </a:extLst>
          </p:cNvPr>
          <p:cNvSpPr/>
          <p:nvPr/>
        </p:nvSpPr>
        <p:spPr>
          <a:xfrm>
            <a:off x="7400116" y="3758192"/>
            <a:ext cx="596019" cy="45782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8" name="Block Arc 10">
            <a:extLst>
              <a:ext uri="{FF2B5EF4-FFF2-40B4-BE49-F238E27FC236}">
                <a16:creationId xmlns:a16="http://schemas.microsoft.com/office/drawing/2014/main" id="{36521E45-9E8D-4F5C-BC61-19A96A01F8DF}"/>
              </a:ext>
            </a:extLst>
          </p:cNvPr>
          <p:cNvSpPr/>
          <p:nvPr/>
        </p:nvSpPr>
        <p:spPr>
          <a:xfrm>
            <a:off x="9685216" y="2908851"/>
            <a:ext cx="742465" cy="50290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144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2018-04-24T03:01:02Z</dcterms:modified>
</cp:coreProperties>
</file>