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</c:spPr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32</c:v>
                </c:pt>
                <c:pt idx="1">
                  <c:v>37</c:v>
                </c:pt>
                <c:pt idx="2">
                  <c:v>28</c:v>
                </c:pt>
                <c:pt idx="3">
                  <c:v>42</c:v>
                </c:pt>
                <c:pt idx="4">
                  <c:v>33</c:v>
                </c:pt>
                <c:pt idx="5">
                  <c:v>35</c:v>
                </c:pt>
                <c:pt idx="6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11-434F-9E4A-2B737383DED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</c:spPr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  <c:pt idx="0">
                  <c:v>12</c:v>
                </c:pt>
                <c:pt idx="1">
                  <c:v>24</c:v>
                </c:pt>
                <c:pt idx="2">
                  <c:v>34</c:v>
                </c:pt>
                <c:pt idx="3">
                  <c:v>21</c:v>
                </c:pt>
                <c:pt idx="4">
                  <c:v>28</c:v>
                </c:pt>
                <c:pt idx="5">
                  <c:v>26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11-434F-9E4A-2B737383DED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22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</c:spPr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Sheet1!$D$2:$D$8</c:f>
              <c:numCache>
                <c:formatCode>General</c:formatCode>
                <c:ptCount val="7"/>
                <c:pt idx="0">
                  <c:v>25</c:v>
                </c:pt>
                <c:pt idx="1">
                  <c:v>19</c:v>
                </c:pt>
                <c:pt idx="2">
                  <c:v>19</c:v>
                </c:pt>
                <c:pt idx="3">
                  <c:v>15</c:v>
                </c:pt>
                <c:pt idx="4">
                  <c:v>37</c:v>
                </c:pt>
                <c:pt idx="5">
                  <c:v>25</c:v>
                </c:pt>
                <c:pt idx="6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11-434F-9E4A-2B737383DE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3865600"/>
        <c:axId val="154174592"/>
      </c:areaChart>
      <c:catAx>
        <c:axId val="1538656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ko-KR"/>
          </a:p>
        </c:txPr>
        <c:crossAx val="154174592"/>
        <c:crosses val="autoZero"/>
        <c:auto val="1"/>
        <c:lblAlgn val="ctr"/>
        <c:lblOffset val="100"/>
        <c:noMultiLvlLbl val="0"/>
      </c:catAx>
      <c:valAx>
        <c:axId val="154174592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ko-KR"/>
          </a:p>
        </c:txPr>
        <c:crossAx val="153865600"/>
        <c:crosses val="autoZero"/>
        <c:crossBetween val="midCat"/>
      </c:valAx>
    </c:plotArea>
    <c:plotVisOnly val="1"/>
    <c:dispBlanksAs val="zero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514" name="Chart 38">
            <a:extLst>
              <a:ext uri="{FF2B5EF4-FFF2-40B4-BE49-F238E27FC236}">
                <a16:creationId xmlns:a16="http://schemas.microsoft.com/office/drawing/2014/main" id="{4AB0D32D-20F8-40DC-A46F-21B67B08C4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6277516"/>
              </p:ext>
            </p:extLst>
          </p:nvPr>
        </p:nvGraphicFramePr>
        <p:xfrm>
          <a:off x="890545" y="2326330"/>
          <a:ext cx="10511625" cy="2376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5" name="TextBox 514">
            <a:extLst>
              <a:ext uri="{FF2B5EF4-FFF2-40B4-BE49-F238E27FC236}">
                <a16:creationId xmlns:a16="http://schemas.microsoft.com/office/drawing/2014/main" id="{421DBF18-FA74-44F6-A30F-39A84546C3D5}"/>
              </a:ext>
            </a:extLst>
          </p:cNvPr>
          <p:cNvSpPr txBox="1"/>
          <p:nvPr/>
        </p:nvSpPr>
        <p:spPr>
          <a:xfrm>
            <a:off x="1648306" y="4778775"/>
            <a:ext cx="174033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$234,400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516" name="Group 5">
            <a:extLst>
              <a:ext uri="{FF2B5EF4-FFF2-40B4-BE49-F238E27FC236}">
                <a16:creationId xmlns:a16="http://schemas.microsoft.com/office/drawing/2014/main" id="{A161D9A0-E0F2-4B79-B5CB-D1BE6CB614C9}"/>
              </a:ext>
            </a:extLst>
          </p:cNvPr>
          <p:cNvGrpSpPr/>
          <p:nvPr/>
        </p:nvGrpSpPr>
        <p:grpSpPr>
          <a:xfrm>
            <a:off x="1357014" y="5232757"/>
            <a:ext cx="2322914" cy="914223"/>
            <a:chOff x="467544" y="5035110"/>
            <a:chExt cx="1785369" cy="914223"/>
          </a:xfrm>
        </p:grpSpPr>
        <p:sp>
          <p:nvSpPr>
            <p:cNvPr id="517" name="TextBox 516">
              <a:extLst>
                <a:ext uri="{FF2B5EF4-FFF2-40B4-BE49-F238E27FC236}">
                  <a16:creationId xmlns:a16="http://schemas.microsoft.com/office/drawing/2014/main" id="{A7C1D778-B564-4D43-B8EB-5AC5CC56D3A5}"/>
                </a:ext>
              </a:extLst>
            </p:cNvPr>
            <p:cNvSpPr txBox="1"/>
            <p:nvPr/>
          </p:nvSpPr>
          <p:spPr>
            <a:xfrm>
              <a:off x="467544" y="5035110"/>
              <a:ext cx="178536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8" name="TextBox 517">
              <a:extLst>
                <a:ext uri="{FF2B5EF4-FFF2-40B4-BE49-F238E27FC236}">
                  <a16:creationId xmlns:a16="http://schemas.microsoft.com/office/drawing/2014/main" id="{261044F0-55CF-4FCF-9349-3CB4A7195837}"/>
                </a:ext>
              </a:extLst>
            </p:cNvPr>
            <p:cNvSpPr txBox="1"/>
            <p:nvPr/>
          </p:nvSpPr>
          <p:spPr>
            <a:xfrm>
              <a:off x="467544" y="5303002"/>
              <a:ext cx="178536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19" name="TextBox 518">
            <a:extLst>
              <a:ext uri="{FF2B5EF4-FFF2-40B4-BE49-F238E27FC236}">
                <a16:creationId xmlns:a16="http://schemas.microsoft.com/office/drawing/2014/main" id="{4D5A12F5-3ACB-4C4A-8D7A-27A6291DAD6B}"/>
              </a:ext>
            </a:extLst>
          </p:cNvPr>
          <p:cNvSpPr txBox="1"/>
          <p:nvPr/>
        </p:nvSpPr>
        <p:spPr>
          <a:xfrm>
            <a:off x="5229815" y="4784574"/>
            <a:ext cx="174033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$262,400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520" name="Group 4">
            <a:extLst>
              <a:ext uri="{FF2B5EF4-FFF2-40B4-BE49-F238E27FC236}">
                <a16:creationId xmlns:a16="http://schemas.microsoft.com/office/drawing/2014/main" id="{B2063C29-B653-4F5D-BD07-EEC77F86689A}"/>
              </a:ext>
            </a:extLst>
          </p:cNvPr>
          <p:cNvGrpSpPr/>
          <p:nvPr/>
        </p:nvGrpSpPr>
        <p:grpSpPr>
          <a:xfrm>
            <a:off x="4938523" y="5238556"/>
            <a:ext cx="2322914" cy="914223"/>
            <a:chOff x="3679317" y="5040909"/>
            <a:chExt cx="1785369" cy="914223"/>
          </a:xfrm>
        </p:grpSpPr>
        <p:sp>
          <p:nvSpPr>
            <p:cNvPr id="521" name="TextBox 520">
              <a:extLst>
                <a:ext uri="{FF2B5EF4-FFF2-40B4-BE49-F238E27FC236}">
                  <a16:creationId xmlns:a16="http://schemas.microsoft.com/office/drawing/2014/main" id="{39E2C4AA-6726-4B67-9CC7-82B13B0E0D30}"/>
                </a:ext>
              </a:extLst>
            </p:cNvPr>
            <p:cNvSpPr txBox="1"/>
            <p:nvPr/>
          </p:nvSpPr>
          <p:spPr>
            <a:xfrm>
              <a:off x="3679317" y="5040909"/>
              <a:ext cx="178536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2" name="TextBox 521">
              <a:extLst>
                <a:ext uri="{FF2B5EF4-FFF2-40B4-BE49-F238E27FC236}">
                  <a16:creationId xmlns:a16="http://schemas.microsoft.com/office/drawing/2014/main" id="{104674DC-A28D-4B6C-87D7-42A5FD384F8E}"/>
                </a:ext>
              </a:extLst>
            </p:cNvPr>
            <p:cNvSpPr txBox="1"/>
            <p:nvPr/>
          </p:nvSpPr>
          <p:spPr>
            <a:xfrm>
              <a:off x="3679317" y="5308801"/>
              <a:ext cx="178536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23" name="TextBox 522">
            <a:extLst>
              <a:ext uri="{FF2B5EF4-FFF2-40B4-BE49-F238E27FC236}">
                <a16:creationId xmlns:a16="http://schemas.microsoft.com/office/drawing/2014/main" id="{F6DCF315-3282-4192-877C-902441EDBC27}"/>
              </a:ext>
            </a:extLst>
          </p:cNvPr>
          <p:cNvSpPr txBox="1"/>
          <p:nvPr/>
        </p:nvSpPr>
        <p:spPr>
          <a:xfrm>
            <a:off x="8811323" y="4790372"/>
            <a:ext cx="174033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$303,400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524" name="Group 3">
            <a:extLst>
              <a:ext uri="{FF2B5EF4-FFF2-40B4-BE49-F238E27FC236}">
                <a16:creationId xmlns:a16="http://schemas.microsoft.com/office/drawing/2014/main" id="{74910904-00C7-45DE-BA9C-848EE76E2C4D}"/>
              </a:ext>
            </a:extLst>
          </p:cNvPr>
          <p:cNvGrpSpPr/>
          <p:nvPr/>
        </p:nvGrpSpPr>
        <p:grpSpPr>
          <a:xfrm>
            <a:off x="8520031" y="5244354"/>
            <a:ext cx="2322914" cy="914223"/>
            <a:chOff x="6891088" y="5046707"/>
            <a:chExt cx="1785369" cy="914223"/>
          </a:xfrm>
        </p:grpSpPr>
        <p:sp>
          <p:nvSpPr>
            <p:cNvPr id="525" name="TextBox 524">
              <a:extLst>
                <a:ext uri="{FF2B5EF4-FFF2-40B4-BE49-F238E27FC236}">
                  <a16:creationId xmlns:a16="http://schemas.microsoft.com/office/drawing/2014/main" id="{8B4EC293-A5AB-4978-A109-933825FD20FA}"/>
                </a:ext>
              </a:extLst>
            </p:cNvPr>
            <p:cNvSpPr txBox="1"/>
            <p:nvPr/>
          </p:nvSpPr>
          <p:spPr>
            <a:xfrm>
              <a:off x="6891088" y="5046707"/>
              <a:ext cx="178536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6" name="TextBox 525">
              <a:extLst>
                <a:ext uri="{FF2B5EF4-FFF2-40B4-BE49-F238E27FC236}">
                  <a16:creationId xmlns:a16="http://schemas.microsoft.com/office/drawing/2014/main" id="{B29F7CB2-DA50-4BEB-AB3A-F6E9681B3C71}"/>
                </a:ext>
              </a:extLst>
            </p:cNvPr>
            <p:cNvSpPr txBox="1"/>
            <p:nvPr/>
          </p:nvSpPr>
          <p:spPr>
            <a:xfrm>
              <a:off x="6891088" y="5314599"/>
              <a:ext cx="178536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27" name="Group 2">
            <a:extLst>
              <a:ext uri="{FF2B5EF4-FFF2-40B4-BE49-F238E27FC236}">
                <a16:creationId xmlns:a16="http://schemas.microsoft.com/office/drawing/2014/main" id="{6A9F82DE-1180-43DB-BC7D-F10DCA9C5CE3}"/>
              </a:ext>
            </a:extLst>
          </p:cNvPr>
          <p:cNvGrpSpPr/>
          <p:nvPr/>
        </p:nvGrpSpPr>
        <p:grpSpPr>
          <a:xfrm>
            <a:off x="6458193" y="1846340"/>
            <a:ext cx="4834062" cy="276999"/>
            <a:chOff x="3995935" y="1477891"/>
            <a:chExt cx="4834062" cy="276999"/>
          </a:xfrm>
        </p:grpSpPr>
        <p:sp>
          <p:nvSpPr>
            <p:cNvPr id="528" name="Rectangle 72">
              <a:extLst>
                <a:ext uri="{FF2B5EF4-FFF2-40B4-BE49-F238E27FC236}">
                  <a16:creationId xmlns:a16="http://schemas.microsoft.com/office/drawing/2014/main" id="{EF6C5F61-476C-4025-8117-68272BE498B3}"/>
                </a:ext>
              </a:extLst>
            </p:cNvPr>
            <p:cNvSpPr/>
            <p:nvPr/>
          </p:nvSpPr>
          <p:spPr>
            <a:xfrm>
              <a:off x="3995935" y="1525616"/>
              <a:ext cx="180000" cy="18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29" name="TextBox 528">
              <a:extLst>
                <a:ext uri="{FF2B5EF4-FFF2-40B4-BE49-F238E27FC236}">
                  <a16:creationId xmlns:a16="http://schemas.microsoft.com/office/drawing/2014/main" id="{3348E4CC-EA52-47A3-AEF3-D233AE6BABE5}"/>
                </a:ext>
              </a:extLst>
            </p:cNvPr>
            <p:cNvSpPr txBox="1"/>
            <p:nvPr/>
          </p:nvSpPr>
          <p:spPr>
            <a:xfrm>
              <a:off x="4144402" y="1477891"/>
              <a:ext cx="130934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_ Type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30" name="Rectangle 70">
              <a:extLst>
                <a:ext uri="{FF2B5EF4-FFF2-40B4-BE49-F238E27FC236}">
                  <a16:creationId xmlns:a16="http://schemas.microsoft.com/office/drawing/2014/main" id="{EB64E3C3-33D6-432C-AC9D-50C00E756361}"/>
                </a:ext>
              </a:extLst>
            </p:cNvPr>
            <p:cNvSpPr/>
            <p:nvPr/>
          </p:nvSpPr>
          <p:spPr>
            <a:xfrm>
              <a:off x="5684058" y="1525616"/>
              <a:ext cx="180000" cy="18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31" name="TextBox 530">
              <a:extLst>
                <a:ext uri="{FF2B5EF4-FFF2-40B4-BE49-F238E27FC236}">
                  <a16:creationId xmlns:a16="http://schemas.microsoft.com/office/drawing/2014/main" id="{8D6DA82A-6E6D-4A38-BADE-FA6FE54469AA}"/>
                </a:ext>
              </a:extLst>
            </p:cNvPr>
            <p:cNvSpPr txBox="1"/>
            <p:nvPr/>
          </p:nvSpPr>
          <p:spPr>
            <a:xfrm>
              <a:off x="5832525" y="1477891"/>
              <a:ext cx="130934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_ Type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32" name="Rectangle 68">
              <a:extLst>
                <a:ext uri="{FF2B5EF4-FFF2-40B4-BE49-F238E27FC236}">
                  <a16:creationId xmlns:a16="http://schemas.microsoft.com/office/drawing/2014/main" id="{A4F58CB7-6976-4368-804A-85C1DA8D8C02}"/>
                </a:ext>
              </a:extLst>
            </p:cNvPr>
            <p:cNvSpPr/>
            <p:nvPr/>
          </p:nvSpPr>
          <p:spPr>
            <a:xfrm>
              <a:off x="7372181" y="1525616"/>
              <a:ext cx="180000" cy="18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33" name="TextBox 532">
              <a:extLst>
                <a:ext uri="{FF2B5EF4-FFF2-40B4-BE49-F238E27FC236}">
                  <a16:creationId xmlns:a16="http://schemas.microsoft.com/office/drawing/2014/main" id="{C50EBDF7-3F73-4F11-B3A6-D004E7FAD4AA}"/>
                </a:ext>
              </a:extLst>
            </p:cNvPr>
            <p:cNvSpPr txBox="1"/>
            <p:nvPr/>
          </p:nvSpPr>
          <p:spPr>
            <a:xfrm>
              <a:off x="7520648" y="1477891"/>
              <a:ext cx="130934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_ Type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71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23</cp:revision>
  <dcterms:created xsi:type="dcterms:W3CDTF">2018-02-18T19:39:47Z</dcterms:created>
  <dcterms:modified xsi:type="dcterms:W3CDTF">2018-04-26T06:51:38Z</dcterms:modified>
</cp:coreProperties>
</file>