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36" name="Straight Connector 4">
            <a:extLst>
              <a:ext uri="{FF2B5EF4-FFF2-40B4-BE49-F238E27FC236}">
                <a16:creationId xmlns:a16="http://schemas.microsoft.com/office/drawing/2014/main" id="{3370E6F4-9A7B-45D7-BB4B-361DB6C41120}"/>
              </a:ext>
            </a:extLst>
          </p:cNvPr>
          <p:cNvCxnSpPr>
            <a:cxnSpLocks/>
          </p:cNvCxnSpPr>
          <p:nvPr/>
        </p:nvCxnSpPr>
        <p:spPr>
          <a:xfrm>
            <a:off x="896815" y="3972095"/>
            <a:ext cx="10383716" cy="0"/>
          </a:xfrm>
          <a:prstGeom prst="line">
            <a:avLst/>
          </a:prstGeom>
          <a:ln w="31750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7">
            <a:extLst>
              <a:ext uri="{FF2B5EF4-FFF2-40B4-BE49-F238E27FC236}">
                <a16:creationId xmlns:a16="http://schemas.microsoft.com/office/drawing/2014/main" id="{BF2DCACD-2E09-44E1-9851-4F75B5047EB1}"/>
              </a:ext>
            </a:extLst>
          </p:cNvPr>
          <p:cNvSpPr/>
          <p:nvPr/>
        </p:nvSpPr>
        <p:spPr>
          <a:xfrm>
            <a:off x="1045466" y="3828095"/>
            <a:ext cx="288000" cy="288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8" name="Oval 8">
            <a:extLst>
              <a:ext uri="{FF2B5EF4-FFF2-40B4-BE49-F238E27FC236}">
                <a16:creationId xmlns:a16="http://schemas.microsoft.com/office/drawing/2014/main" id="{621211E9-CB35-44F5-B684-A75FC75E263F}"/>
              </a:ext>
            </a:extLst>
          </p:cNvPr>
          <p:cNvSpPr/>
          <p:nvPr/>
        </p:nvSpPr>
        <p:spPr>
          <a:xfrm>
            <a:off x="3102443" y="3842301"/>
            <a:ext cx="288000" cy="288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9" name="Oval 9">
            <a:extLst>
              <a:ext uri="{FF2B5EF4-FFF2-40B4-BE49-F238E27FC236}">
                <a16:creationId xmlns:a16="http://schemas.microsoft.com/office/drawing/2014/main" id="{CC161237-DA56-42CB-8CB9-FCAF55A90CD4}"/>
              </a:ext>
            </a:extLst>
          </p:cNvPr>
          <p:cNvSpPr/>
          <p:nvPr/>
        </p:nvSpPr>
        <p:spPr>
          <a:xfrm>
            <a:off x="5159420" y="3842301"/>
            <a:ext cx="288000" cy="288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0" name="Oval 10">
            <a:extLst>
              <a:ext uri="{FF2B5EF4-FFF2-40B4-BE49-F238E27FC236}">
                <a16:creationId xmlns:a16="http://schemas.microsoft.com/office/drawing/2014/main" id="{1E3304D4-BA32-4942-AC9C-47B3A827115C}"/>
              </a:ext>
            </a:extLst>
          </p:cNvPr>
          <p:cNvSpPr/>
          <p:nvPr/>
        </p:nvSpPr>
        <p:spPr>
          <a:xfrm>
            <a:off x="7216397" y="3842301"/>
            <a:ext cx="288000" cy="288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1" name="Oval 11">
            <a:extLst>
              <a:ext uri="{FF2B5EF4-FFF2-40B4-BE49-F238E27FC236}">
                <a16:creationId xmlns:a16="http://schemas.microsoft.com/office/drawing/2014/main" id="{AFAF81D6-E3B6-4620-923D-357EED45D0D0}"/>
              </a:ext>
            </a:extLst>
          </p:cNvPr>
          <p:cNvSpPr/>
          <p:nvPr/>
        </p:nvSpPr>
        <p:spPr>
          <a:xfrm>
            <a:off x="9273375" y="3842301"/>
            <a:ext cx="288000" cy="288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42" name="그룹 41">
            <a:extLst>
              <a:ext uri="{FF2B5EF4-FFF2-40B4-BE49-F238E27FC236}">
                <a16:creationId xmlns:a16="http://schemas.microsoft.com/office/drawing/2014/main" id="{4BC3FE5C-B6C5-4F2D-B835-EDE92D221855}"/>
              </a:ext>
            </a:extLst>
          </p:cNvPr>
          <p:cNvGrpSpPr/>
          <p:nvPr/>
        </p:nvGrpSpPr>
        <p:grpSpPr>
          <a:xfrm>
            <a:off x="3420659" y="2311948"/>
            <a:ext cx="1416581" cy="1470669"/>
            <a:chOff x="3420659" y="2277112"/>
            <a:chExt cx="1416581" cy="1470669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BAF161D2-1CCC-4E00-AF48-1554F2122FCE}"/>
                </a:ext>
              </a:extLst>
            </p:cNvPr>
            <p:cNvSpPr txBox="1"/>
            <p:nvPr/>
          </p:nvSpPr>
          <p:spPr>
            <a:xfrm>
              <a:off x="3420659" y="2277112"/>
              <a:ext cx="1416581" cy="30777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1EB8D69-CEF8-4E58-B89B-0E525EB66C35}"/>
                </a:ext>
              </a:extLst>
            </p:cNvPr>
            <p:cNvSpPr txBox="1"/>
            <p:nvPr/>
          </p:nvSpPr>
          <p:spPr>
            <a:xfrm>
              <a:off x="3420659" y="2547452"/>
              <a:ext cx="1416581" cy="1200329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70A1F2B4-391B-421D-82D5-F5FA5A6906D6}"/>
              </a:ext>
            </a:extLst>
          </p:cNvPr>
          <p:cNvSpPr txBox="1"/>
          <p:nvPr/>
        </p:nvSpPr>
        <p:spPr>
          <a:xfrm>
            <a:off x="3420659" y="1725467"/>
            <a:ext cx="1556348" cy="61555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ko-KR" sz="4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2016</a:t>
            </a:r>
            <a:endParaRPr lang="ko-KR" altLang="en-US" sz="4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46" name="그룹 45">
            <a:extLst>
              <a:ext uri="{FF2B5EF4-FFF2-40B4-BE49-F238E27FC236}">
                <a16:creationId xmlns:a16="http://schemas.microsoft.com/office/drawing/2014/main" id="{9148CF11-04E6-4837-8C17-87821613BB2C}"/>
              </a:ext>
            </a:extLst>
          </p:cNvPr>
          <p:cNvGrpSpPr/>
          <p:nvPr/>
        </p:nvGrpSpPr>
        <p:grpSpPr>
          <a:xfrm>
            <a:off x="1357019" y="4790376"/>
            <a:ext cx="1416581" cy="1470669"/>
            <a:chOff x="1357019" y="4755540"/>
            <a:chExt cx="1416581" cy="1470669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3834279-B1BB-4AFB-AA30-2631BD68C9C4}"/>
                </a:ext>
              </a:extLst>
            </p:cNvPr>
            <p:cNvSpPr txBox="1"/>
            <p:nvPr/>
          </p:nvSpPr>
          <p:spPr>
            <a:xfrm>
              <a:off x="1357019" y="4755540"/>
              <a:ext cx="1416581" cy="30777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DE64E48-9181-413E-AFA6-5662135BAF95}"/>
                </a:ext>
              </a:extLst>
            </p:cNvPr>
            <p:cNvSpPr txBox="1"/>
            <p:nvPr/>
          </p:nvSpPr>
          <p:spPr>
            <a:xfrm>
              <a:off x="1357019" y="5025880"/>
              <a:ext cx="1416581" cy="1200329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35E7EE17-16F7-4EF2-917C-CCA1554A0DDD}"/>
              </a:ext>
            </a:extLst>
          </p:cNvPr>
          <p:cNvSpPr txBox="1"/>
          <p:nvPr/>
        </p:nvSpPr>
        <p:spPr>
          <a:xfrm>
            <a:off x="1357019" y="4203895"/>
            <a:ext cx="1556348" cy="61555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ko-KR" sz="4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2015</a:t>
            </a:r>
            <a:endParaRPr lang="ko-KR" altLang="en-US" sz="4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50" name="그룹 49">
            <a:extLst>
              <a:ext uri="{FF2B5EF4-FFF2-40B4-BE49-F238E27FC236}">
                <a16:creationId xmlns:a16="http://schemas.microsoft.com/office/drawing/2014/main" id="{0A4BFD84-2349-4550-A0D4-E96B496FEC31}"/>
              </a:ext>
            </a:extLst>
          </p:cNvPr>
          <p:cNvGrpSpPr/>
          <p:nvPr/>
        </p:nvGrpSpPr>
        <p:grpSpPr>
          <a:xfrm>
            <a:off x="7547939" y="2307758"/>
            <a:ext cx="1416581" cy="1470669"/>
            <a:chOff x="7547939" y="2272922"/>
            <a:chExt cx="1416581" cy="1470669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B94086DC-EA91-45E7-8858-26004ECABABB}"/>
                </a:ext>
              </a:extLst>
            </p:cNvPr>
            <p:cNvSpPr txBox="1"/>
            <p:nvPr/>
          </p:nvSpPr>
          <p:spPr>
            <a:xfrm>
              <a:off x="7547939" y="2272922"/>
              <a:ext cx="1416581" cy="30777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9B4436E-5E6A-4958-8B7A-7633F2D2039E}"/>
                </a:ext>
              </a:extLst>
            </p:cNvPr>
            <p:cNvSpPr txBox="1"/>
            <p:nvPr/>
          </p:nvSpPr>
          <p:spPr>
            <a:xfrm>
              <a:off x="7547939" y="2543262"/>
              <a:ext cx="1416581" cy="1200329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1BA5362C-1F26-4FCC-A910-E0EE34A4A632}"/>
              </a:ext>
            </a:extLst>
          </p:cNvPr>
          <p:cNvSpPr txBox="1"/>
          <p:nvPr/>
        </p:nvSpPr>
        <p:spPr>
          <a:xfrm>
            <a:off x="7547939" y="1721277"/>
            <a:ext cx="1556348" cy="61555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ko-KR" sz="4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2018</a:t>
            </a:r>
            <a:endParaRPr lang="ko-KR" altLang="en-US" sz="4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56" name="그룹 55">
            <a:extLst>
              <a:ext uri="{FF2B5EF4-FFF2-40B4-BE49-F238E27FC236}">
                <a16:creationId xmlns:a16="http://schemas.microsoft.com/office/drawing/2014/main" id="{B172EF4E-0FFE-40AF-9FD0-09883B67DF6E}"/>
              </a:ext>
            </a:extLst>
          </p:cNvPr>
          <p:cNvGrpSpPr/>
          <p:nvPr/>
        </p:nvGrpSpPr>
        <p:grpSpPr>
          <a:xfrm>
            <a:off x="5484299" y="4786186"/>
            <a:ext cx="1416581" cy="1470669"/>
            <a:chOff x="5484299" y="4751350"/>
            <a:chExt cx="1416581" cy="1470669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D7F16EA-B004-484C-8FB7-5BB1203DB324}"/>
                </a:ext>
              </a:extLst>
            </p:cNvPr>
            <p:cNvSpPr txBox="1"/>
            <p:nvPr/>
          </p:nvSpPr>
          <p:spPr>
            <a:xfrm>
              <a:off x="5484299" y="4751350"/>
              <a:ext cx="1416581" cy="30777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EF63AC73-4D25-45DD-A9CA-0EF7795AF4D4}"/>
                </a:ext>
              </a:extLst>
            </p:cNvPr>
            <p:cNvSpPr txBox="1"/>
            <p:nvPr/>
          </p:nvSpPr>
          <p:spPr>
            <a:xfrm>
              <a:off x="5484299" y="5021690"/>
              <a:ext cx="1416581" cy="1200329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id="{3DE7E6B3-30A0-4584-94D0-A89BC5B86843}"/>
              </a:ext>
            </a:extLst>
          </p:cNvPr>
          <p:cNvSpPr txBox="1"/>
          <p:nvPr/>
        </p:nvSpPr>
        <p:spPr>
          <a:xfrm>
            <a:off x="5484299" y="4199705"/>
            <a:ext cx="1556348" cy="61555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ko-KR" sz="4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2017</a:t>
            </a:r>
            <a:endParaRPr lang="ko-KR" altLang="en-US" sz="4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60" name="그룹 59">
            <a:extLst>
              <a:ext uri="{FF2B5EF4-FFF2-40B4-BE49-F238E27FC236}">
                <a16:creationId xmlns:a16="http://schemas.microsoft.com/office/drawing/2014/main" id="{6A659980-938E-42BC-9D3F-76D7D5B230AE}"/>
              </a:ext>
            </a:extLst>
          </p:cNvPr>
          <p:cNvGrpSpPr/>
          <p:nvPr/>
        </p:nvGrpSpPr>
        <p:grpSpPr>
          <a:xfrm>
            <a:off x="9611578" y="4786325"/>
            <a:ext cx="1416581" cy="1470669"/>
            <a:chOff x="9611578" y="4751489"/>
            <a:chExt cx="1416581" cy="1470669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CA0F848-FFE9-4D99-8F82-92A41CA3C0DC}"/>
                </a:ext>
              </a:extLst>
            </p:cNvPr>
            <p:cNvSpPr txBox="1"/>
            <p:nvPr/>
          </p:nvSpPr>
          <p:spPr>
            <a:xfrm>
              <a:off x="9611578" y="4751489"/>
              <a:ext cx="1416581" cy="30777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4A4B95D8-75E1-4F12-B3BA-1C312FF4A7F1}"/>
                </a:ext>
              </a:extLst>
            </p:cNvPr>
            <p:cNvSpPr txBox="1"/>
            <p:nvPr/>
          </p:nvSpPr>
          <p:spPr>
            <a:xfrm>
              <a:off x="9611578" y="5021829"/>
              <a:ext cx="1416581" cy="1200329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1E59CE84-E552-4518-A83F-3DBEEFED2A57}"/>
              </a:ext>
            </a:extLst>
          </p:cNvPr>
          <p:cNvSpPr txBox="1"/>
          <p:nvPr/>
        </p:nvSpPr>
        <p:spPr>
          <a:xfrm>
            <a:off x="9611578" y="4199844"/>
            <a:ext cx="1556348" cy="61555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ko-KR" sz="4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2019</a:t>
            </a:r>
            <a:endParaRPr lang="ko-KR" altLang="en-US" sz="4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4" name="Rectangle 34">
            <a:extLst>
              <a:ext uri="{FF2B5EF4-FFF2-40B4-BE49-F238E27FC236}">
                <a16:creationId xmlns:a16="http://schemas.microsoft.com/office/drawing/2014/main" id="{D5182CFA-04A0-4D34-AF40-314668718850}"/>
              </a:ext>
            </a:extLst>
          </p:cNvPr>
          <p:cNvSpPr/>
          <p:nvPr/>
        </p:nvSpPr>
        <p:spPr>
          <a:xfrm>
            <a:off x="1132735" y="4348053"/>
            <a:ext cx="113463" cy="18732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5" name="Rectangle 35">
            <a:extLst>
              <a:ext uri="{FF2B5EF4-FFF2-40B4-BE49-F238E27FC236}">
                <a16:creationId xmlns:a16="http://schemas.microsoft.com/office/drawing/2014/main" id="{5805EEB1-D22E-4EB1-A528-BA817F6F9BA3}"/>
              </a:ext>
            </a:extLst>
          </p:cNvPr>
          <p:cNvSpPr/>
          <p:nvPr/>
        </p:nvSpPr>
        <p:spPr>
          <a:xfrm>
            <a:off x="5246689" y="4348053"/>
            <a:ext cx="113463" cy="18732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6" name="Rectangle 36">
            <a:extLst>
              <a:ext uri="{FF2B5EF4-FFF2-40B4-BE49-F238E27FC236}">
                <a16:creationId xmlns:a16="http://schemas.microsoft.com/office/drawing/2014/main" id="{704FC7CD-B7FC-4110-832E-9116CA4AD34B}"/>
              </a:ext>
            </a:extLst>
          </p:cNvPr>
          <p:cNvSpPr/>
          <p:nvPr/>
        </p:nvSpPr>
        <p:spPr>
          <a:xfrm>
            <a:off x="9360644" y="4348053"/>
            <a:ext cx="113463" cy="187322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7" name="Rectangle 37">
            <a:extLst>
              <a:ext uri="{FF2B5EF4-FFF2-40B4-BE49-F238E27FC236}">
                <a16:creationId xmlns:a16="http://schemas.microsoft.com/office/drawing/2014/main" id="{10E9E11D-6DDC-4AC0-AF23-29291C68BFBC}"/>
              </a:ext>
            </a:extLst>
          </p:cNvPr>
          <p:cNvSpPr/>
          <p:nvPr/>
        </p:nvSpPr>
        <p:spPr>
          <a:xfrm>
            <a:off x="3189712" y="1845351"/>
            <a:ext cx="113463" cy="18732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8" name="Rectangle 38">
            <a:extLst>
              <a:ext uri="{FF2B5EF4-FFF2-40B4-BE49-F238E27FC236}">
                <a16:creationId xmlns:a16="http://schemas.microsoft.com/office/drawing/2014/main" id="{750473D5-0299-4288-9E03-FDF43A9CAD72}"/>
              </a:ext>
            </a:extLst>
          </p:cNvPr>
          <p:cNvSpPr/>
          <p:nvPr/>
        </p:nvSpPr>
        <p:spPr>
          <a:xfrm>
            <a:off x="7303666" y="1845351"/>
            <a:ext cx="113463" cy="18732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11154</TotalTime>
  <Words>120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10</cp:revision>
  <dcterms:created xsi:type="dcterms:W3CDTF">2018-02-18T19:39:47Z</dcterms:created>
  <dcterms:modified xsi:type="dcterms:W3CDTF">2018-04-04T01:40:12Z</dcterms:modified>
</cp:coreProperties>
</file>