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7" name="Group 12">
            <a:extLst>
              <a:ext uri="{FF2B5EF4-FFF2-40B4-BE49-F238E27FC236}">
                <a16:creationId xmlns:a16="http://schemas.microsoft.com/office/drawing/2014/main" id="{E74615C0-8AE8-459D-90AB-6E0790CDC7A0}"/>
              </a:ext>
            </a:extLst>
          </p:cNvPr>
          <p:cNvGrpSpPr/>
          <p:nvPr/>
        </p:nvGrpSpPr>
        <p:grpSpPr>
          <a:xfrm>
            <a:off x="6091072" y="2153052"/>
            <a:ext cx="6104901" cy="3704733"/>
            <a:chOff x="4567071" y="1844824"/>
            <a:chExt cx="6113041" cy="3704733"/>
          </a:xfrm>
        </p:grpSpPr>
        <p:sp>
          <p:nvSpPr>
            <p:cNvPr id="138" name="Rectangle 4">
              <a:extLst>
                <a:ext uri="{FF2B5EF4-FFF2-40B4-BE49-F238E27FC236}">
                  <a16:creationId xmlns:a16="http://schemas.microsoft.com/office/drawing/2014/main" id="{D74C22DF-4EEF-4A0E-ABAC-11F321553ED6}"/>
                </a:ext>
              </a:extLst>
            </p:cNvPr>
            <p:cNvSpPr/>
            <p:nvPr/>
          </p:nvSpPr>
          <p:spPr>
            <a:xfrm>
              <a:off x="4580881" y="3930857"/>
              <a:ext cx="1676901" cy="1618700"/>
            </a:xfrm>
            <a:custGeom>
              <a:avLst/>
              <a:gdLst>
                <a:gd name="connsiteX0" fmla="*/ 0 w 1872208"/>
                <a:gd name="connsiteY0" fmla="*/ 0 h 864096"/>
                <a:gd name="connsiteX1" fmla="*/ 1872208 w 1872208"/>
                <a:gd name="connsiteY1" fmla="*/ 0 h 864096"/>
                <a:gd name="connsiteX2" fmla="*/ 1872208 w 1872208"/>
                <a:gd name="connsiteY2" fmla="*/ 864096 h 864096"/>
                <a:gd name="connsiteX3" fmla="*/ 0 w 1872208"/>
                <a:gd name="connsiteY3" fmla="*/ 864096 h 864096"/>
                <a:gd name="connsiteX4" fmla="*/ 0 w 1872208"/>
                <a:gd name="connsiteY4" fmla="*/ 0 h 864096"/>
                <a:gd name="connsiteX0" fmla="*/ 0 w 1872208"/>
                <a:gd name="connsiteY0" fmla="*/ 0 h 1849518"/>
                <a:gd name="connsiteX1" fmla="*/ 1872208 w 1872208"/>
                <a:gd name="connsiteY1" fmla="*/ 0 h 1849518"/>
                <a:gd name="connsiteX2" fmla="*/ 1872208 w 1872208"/>
                <a:gd name="connsiteY2" fmla="*/ 864096 h 1849518"/>
                <a:gd name="connsiteX3" fmla="*/ 230819 w 1872208"/>
                <a:gd name="connsiteY3" fmla="*/ 1849518 h 1849518"/>
                <a:gd name="connsiteX4" fmla="*/ 0 w 1872208"/>
                <a:gd name="connsiteY4" fmla="*/ 0 h 1849518"/>
                <a:gd name="connsiteX0" fmla="*/ 0 w 1650267"/>
                <a:gd name="connsiteY0" fmla="*/ 1784411 h 1849518"/>
                <a:gd name="connsiteX1" fmla="*/ 1650267 w 1650267"/>
                <a:gd name="connsiteY1" fmla="*/ 0 h 1849518"/>
                <a:gd name="connsiteX2" fmla="*/ 1650267 w 1650267"/>
                <a:gd name="connsiteY2" fmla="*/ 864096 h 1849518"/>
                <a:gd name="connsiteX3" fmla="*/ 8878 w 1650267"/>
                <a:gd name="connsiteY3" fmla="*/ 1849518 h 1849518"/>
                <a:gd name="connsiteX4" fmla="*/ 0 w 1650267"/>
                <a:gd name="connsiteY4" fmla="*/ 1784411 h 1849518"/>
                <a:gd name="connsiteX0" fmla="*/ 0 w 1668022"/>
                <a:gd name="connsiteY0" fmla="*/ 1784411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84411 h 1849518"/>
                <a:gd name="connsiteX0" fmla="*/ 0 w 1659145"/>
                <a:gd name="connsiteY0" fmla="*/ 843378 h 1849518"/>
                <a:gd name="connsiteX1" fmla="*/ 1641390 w 1659145"/>
                <a:gd name="connsiteY1" fmla="*/ 0 h 1849518"/>
                <a:gd name="connsiteX2" fmla="*/ 1659145 w 1659145"/>
                <a:gd name="connsiteY2" fmla="*/ 855218 h 1849518"/>
                <a:gd name="connsiteX3" fmla="*/ 1 w 1659145"/>
                <a:gd name="connsiteY3" fmla="*/ 1849518 h 1849518"/>
                <a:gd name="connsiteX4" fmla="*/ 0 w 1659145"/>
                <a:gd name="connsiteY4" fmla="*/ 843378 h 1849518"/>
                <a:gd name="connsiteX0" fmla="*/ 0 w 1659145"/>
                <a:gd name="connsiteY0" fmla="*/ 843378 h 945987"/>
                <a:gd name="connsiteX1" fmla="*/ 1641390 w 1659145"/>
                <a:gd name="connsiteY1" fmla="*/ 0 h 945987"/>
                <a:gd name="connsiteX2" fmla="*/ 1659145 w 1659145"/>
                <a:gd name="connsiteY2" fmla="*/ 855218 h 945987"/>
                <a:gd name="connsiteX3" fmla="*/ 8878 w 1659145"/>
                <a:gd name="connsiteY3" fmla="*/ 890730 h 945987"/>
                <a:gd name="connsiteX4" fmla="*/ 0 w 1659145"/>
                <a:gd name="connsiteY4" fmla="*/ 843378 h 945987"/>
                <a:gd name="connsiteX0" fmla="*/ 17755 w 1676900"/>
                <a:gd name="connsiteY0" fmla="*/ 843378 h 948353"/>
                <a:gd name="connsiteX1" fmla="*/ 1659145 w 1676900"/>
                <a:gd name="connsiteY1" fmla="*/ 0 h 948353"/>
                <a:gd name="connsiteX2" fmla="*/ 1676900 w 1676900"/>
                <a:gd name="connsiteY2" fmla="*/ 855218 h 948353"/>
                <a:gd name="connsiteX3" fmla="*/ 0 w 1676900"/>
                <a:gd name="connsiteY3" fmla="*/ 908486 h 948353"/>
                <a:gd name="connsiteX4" fmla="*/ 17755 w 1676900"/>
                <a:gd name="connsiteY4" fmla="*/ 843378 h 948353"/>
                <a:gd name="connsiteX0" fmla="*/ 8878 w 1676900"/>
                <a:gd name="connsiteY0" fmla="*/ 923277 h 1018421"/>
                <a:gd name="connsiteX1" fmla="*/ 1659145 w 1676900"/>
                <a:gd name="connsiteY1" fmla="*/ 0 h 1018421"/>
                <a:gd name="connsiteX2" fmla="*/ 1676900 w 1676900"/>
                <a:gd name="connsiteY2" fmla="*/ 855218 h 1018421"/>
                <a:gd name="connsiteX3" fmla="*/ 0 w 1676900"/>
                <a:gd name="connsiteY3" fmla="*/ 908486 h 1018421"/>
                <a:gd name="connsiteX4" fmla="*/ 8878 w 1676900"/>
                <a:gd name="connsiteY4" fmla="*/ 923277 h 1018421"/>
                <a:gd name="connsiteX0" fmla="*/ 0 w 1685778"/>
                <a:gd name="connsiteY0" fmla="*/ 905521 h 1002679"/>
                <a:gd name="connsiteX1" fmla="*/ 1668023 w 1685778"/>
                <a:gd name="connsiteY1" fmla="*/ 0 h 1002679"/>
                <a:gd name="connsiteX2" fmla="*/ 1685778 w 1685778"/>
                <a:gd name="connsiteY2" fmla="*/ 855218 h 1002679"/>
                <a:gd name="connsiteX3" fmla="*/ 8878 w 1685778"/>
                <a:gd name="connsiteY3" fmla="*/ 908486 h 1002679"/>
                <a:gd name="connsiteX4" fmla="*/ 0 w 1685778"/>
                <a:gd name="connsiteY4" fmla="*/ 905521 h 1002679"/>
                <a:gd name="connsiteX0" fmla="*/ 0 w 1676900"/>
                <a:gd name="connsiteY0" fmla="*/ 35509 h 908486"/>
                <a:gd name="connsiteX1" fmla="*/ 1659145 w 1676900"/>
                <a:gd name="connsiteY1" fmla="*/ 0 h 908486"/>
                <a:gd name="connsiteX2" fmla="*/ 1676900 w 1676900"/>
                <a:gd name="connsiteY2" fmla="*/ 855218 h 908486"/>
                <a:gd name="connsiteX3" fmla="*/ 0 w 1676900"/>
                <a:gd name="connsiteY3" fmla="*/ 908486 h 908486"/>
                <a:gd name="connsiteX4" fmla="*/ 0 w 1676900"/>
                <a:gd name="connsiteY4" fmla="*/ 35509 h 908486"/>
                <a:gd name="connsiteX0" fmla="*/ 0 w 1676900"/>
                <a:gd name="connsiteY0" fmla="*/ 35509 h 855218"/>
                <a:gd name="connsiteX1" fmla="*/ 1659145 w 1676900"/>
                <a:gd name="connsiteY1" fmla="*/ 0 h 855218"/>
                <a:gd name="connsiteX2" fmla="*/ 1676900 w 1676900"/>
                <a:gd name="connsiteY2" fmla="*/ 855218 h 855218"/>
                <a:gd name="connsiteX3" fmla="*/ 26633 w 1676900"/>
                <a:gd name="connsiteY3" fmla="*/ 198272 h 855218"/>
                <a:gd name="connsiteX4" fmla="*/ 0 w 1676900"/>
                <a:gd name="connsiteY4" fmla="*/ 35509 h 855218"/>
                <a:gd name="connsiteX0" fmla="*/ 0 w 1676900"/>
                <a:gd name="connsiteY0" fmla="*/ 8876 h 855218"/>
                <a:gd name="connsiteX1" fmla="*/ 1659145 w 1676900"/>
                <a:gd name="connsiteY1" fmla="*/ 0 h 855218"/>
                <a:gd name="connsiteX2" fmla="*/ 1676900 w 1676900"/>
                <a:gd name="connsiteY2" fmla="*/ 855218 h 855218"/>
                <a:gd name="connsiteX3" fmla="*/ 26633 w 1676900"/>
                <a:gd name="connsiteY3" fmla="*/ 198272 h 855218"/>
                <a:gd name="connsiteX4" fmla="*/ 0 w 1676900"/>
                <a:gd name="connsiteY4" fmla="*/ 8876 h 855218"/>
                <a:gd name="connsiteX0" fmla="*/ 8878 w 1685778"/>
                <a:gd name="connsiteY0" fmla="*/ 8876 h 855218"/>
                <a:gd name="connsiteX1" fmla="*/ 1668023 w 1685778"/>
                <a:gd name="connsiteY1" fmla="*/ 0 h 855218"/>
                <a:gd name="connsiteX2" fmla="*/ 1685778 w 1685778"/>
                <a:gd name="connsiteY2" fmla="*/ 855218 h 855218"/>
                <a:gd name="connsiteX3" fmla="*/ 0 w 1685778"/>
                <a:gd name="connsiteY3" fmla="*/ 153884 h 855218"/>
                <a:gd name="connsiteX4" fmla="*/ 8878 w 1685778"/>
                <a:gd name="connsiteY4" fmla="*/ 8876 h 855218"/>
                <a:gd name="connsiteX0" fmla="*/ 8878 w 1685778"/>
                <a:gd name="connsiteY0" fmla="*/ 26632 h 872974"/>
                <a:gd name="connsiteX1" fmla="*/ 1676901 w 1685778"/>
                <a:gd name="connsiteY1" fmla="*/ 0 h 872974"/>
                <a:gd name="connsiteX2" fmla="*/ 1685778 w 1685778"/>
                <a:gd name="connsiteY2" fmla="*/ 872974 h 872974"/>
                <a:gd name="connsiteX3" fmla="*/ 0 w 1685778"/>
                <a:gd name="connsiteY3" fmla="*/ 171640 h 872974"/>
                <a:gd name="connsiteX4" fmla="*/ 8878 w 1685778"/>
                <a:gd name="connsiteY4" fmla="*/ 26632 h 872974"/>
                <a:gd name="connsiteX0" fmla="*/ 8878 w 1694655"/>
                <a:gd name="connsiteY0" fmla="*/ 26632 h 801953"/>
                <a:gd name="connsiteX1" fmla="*/ 1676901 w 1694655"/>
                <a:gd name="connsiteY1" fmla="*/ 0 h 801953"/>
                <a:gd name="connsiteX2" fmla="*/ 1694655 w 1694655"/>
                <a:gd name="connsiteY2" fmla="*/ 801953 h 801953"/>
                <a:gd name="connsiteX3" fmla="*/ 0 w 1694655"/>
                <a:gd name="connsiteY3" fmla="*/ 171640 h 801953"/>
                <a:gd name="connsiteX4" fmla="*/ 8878 w 1694655"/>
                <a:gd name="connsiteY4" fmla="*/ 26632 h 801953"/>
                <a:gd name="connsiteX0" fmla="*/ 8878 w 1721288"/>
                <a:gd name="connsiteY0" fmla="*/ 26632 h 872974"/>
                <a:gd name="connsiteX1" fmla="*/ 1676901 w 1721288"/>
                <a:gd name="connsiteY1" fmla="*/ 0 h 872974"/>
                <a:gd name="connsiteX2" fmla="*/ 1721288 w 1721288"/>
                <a:gd name="connsiteY2" fmla="*/ 872974 h 872974"/>
                <a:gd name="connsiteX3" fmla="*/ 0 w 1721288"/>
                <a:gd name="connsiteY3" fmla="*/ 171640 h 872974"/>
                <a:gd name="connsiteX4" fmla="*/ 8878 w 1721288"/>
                <a:gd name="connsiteY4" fmla="*/ 26632 h 872974"/>
                <a:gd name="connsiteX0" fmla="*/ 8878 w 1676901"/>
                <a:gd name="connsiteY0" fmla="*/ 26632 h 855219"/>
                <a:gd name="connsiteX1" fmla="*/ 1676901 w 1676901"/>
                <a:gd name="connsiteY1" fmla="*/ 0 h 855219"/>
                <a:gd name="connsiteX2" fmla="*/ 1676900 w 1676901"/>
                <a:gd name="connsiteY2" fmla="*/ 855219 h 855219"/>
                <a:gd name="connsiteX3" fmla="*/ 0 w 1676901"/>
                <a:gd name="connsiteY3" fmla="*/ 171640 h 855219"/>
                <a:gd name="connsiteX4" fmla="*/ 8878 w 1676901"/>
                <a:gd name="connsiteY4" fmla="*/ 26632 h 855219"/>
                <a:gd name="connsiteX0" fmla="*/ 8878 w 1676901"/>
                <a:gd name="connsiteY0" fmla="*/ 26632 h 943996"/>
                <a:gd name="connsiteX1" fmla="*/ 1676901 w 1676901"/>
                <a:gd name="connsiteY1" fmla="*/ 0 h 943996"/>
                <a:gd name="connsiteX2" fmla="*/ 1668023 w 1676901"/>
                <a:gd name="connsiteY2" fmla="*/ 943996 h 943996"/>
                <a:gd name="connsiteX3" fmla="*/ 0 w 1676901"/>
                <a:gd name="connsiteY3" fmla="*/ 171640 h 943996"/>
                <a:gd name="connsiteX4" fmla="*/ 8878 w 1676901"/>
                <a:gd name="connsiteY4" fmla="*/ 26632 h 943996"/>
                <a:gd name="connsiteX0" fmla="*/ 8878 w 1676901"/>
                <a:gd name="connsiteY0" fmla="*/ 26632 h 864097"/>
                <a:gd name="connsiteX1" fmla="*/ 1676901 w 1676901"/>
                <a:gd name="connsiteY1" fmla="*/ 0 h 864097"/>
                <a:gd name="connsiteX2" fmla="*/ 1659145 w 1676901"/>
                <a:gd name="connsiteY2" fmla="*/ 864097 h 864097"/>
                <a:gd name="connsiteX3" fmla="*/ 0 w 1676901"/>
                <a:gd name="connsiteY3" fmla="*/ 171640 h 864097"/>
                <a:gd name="connsiteX4" fmla="*/ 8878 w 1676901"/>
                <a:gd name="connsiteY4" fmla="*/ 26632 h 864097"/>
                <a:gd name="connsiteX0" fmla="*/ 8878 w 1676901"/>
                <a:gd name="connsiteY0" fmla="*/ 26632 h 997262"/>
                <a:gd name="connsiteX1" fmla="*/ 1676901 w 1676901"/>
                <a:gd name="connsiteY1" fmla="*/ 0 h 997262"/>
                <a:gd name="connsiteX2" fmla="*/ 1641390 w 1676901"/>
                <a:gd name="connsiteY2" fmla="*/ 997262 h 997262"/>
                <a:gd name="connsiteX3" fmla="*/ 0 w 1676901"/>
                <a:gd name="connsiteY3" fmla="*/ 171640 h 997262"/>
                <a:gd name="connsiteX4" fmla="*/ 8878 w 1676901"/>
                <a:gd name="connsiteY4" fmla="*/ 26632 h 997262"/>
                <a:gd name="connsiteX0" fmla="*/ 8878 w 1676901"/>
                <a:gd name="connsiteY0" fmla="*/ 26632 h 855219"/>
                <a:gd name="connsiteX1" fmla="*/ 1676901 w 1676901"/>
                <a:gd name="connsiteY1" fmla="*/ 0 h 855219"/>
                <a:gd name="connsiteX2" fmla="*/ 1650267 w 1676901"/>
                <a:gd name="connsiteY2" fmla="*/ 855219 h 855219"/>
                <a:gd name="connsiteX3" fmla="*/ 0 w 1676901"/>
                <a:gd name="connsiteY3" fmla="*/ 171640 h 855219"/>
                <a:gd name="connsiteX4" fmla="*/ 8878 w 1676901"/>
                <a:gd name="connsiteY4" fmla="*/ 26632 h 855219"/>
                <a:gd name="connsiteX0" fmla="*/ 8878 w 1676901"/>
                <a:gd name="connsiteY0" fmla="*/ 26632 h 935118"/>
                <a:gd name="connsiteX1" fmla="*/ 1676901 w 1676901"/>
                <a:gd name="connsiteY1" fmla="*/ 0 h 935118"/>
                <a:gd name="connsiteX2" fmla="*/ 1668023 w 1676901"/>
                <a:gd name="connsiteY2" fmla="*/ 935118 h 935118"/>
                <a:gd name="connsiteX3" fmla="*/ 0 w 1676901"/>
                <a:gd name="connsiteY3" fmla="*/ 171640 h 935118"/>
                <a:gd name="connsiteX4" fmla="*/ 8878 w 1676901"/>
                <a:gd name="connsiteY4" fmla="*/ 26632 h 935118"/>
                <a:gd name="connsiteX0" fmla="*/ 8878 w 1676901"/>
                <a:gd name="connsiteY0" fmla="*/ 26632 h 855219"/>
                <a:gd name="connsiteX1" fmla="*/ 1676901 w 1676901"/>
                <a:gd name="connsiteY1" fmla="*/ 0 h 855219"/>
                <a:gd name="connsiteX2" fmla="*/ 1659145 w 1676901"/>
                <a:gd name="connsiteY2" fmla="*/ 855219 h 855219"/>
                <a:gd name="connsiteX3" fmla="*/ 0 w 1676901"/>
                <a:gd name="connsiteY3" fmla="*/ 171640 h 855219"/>
                <a:gd name="connsiteX4" fmla="*/ 8878 w 1676901"/>
                <a:gd name="connsiteY4" fmla="*/ 26632 h 855219"/>
                <a:gd name="connsiteX0" fmla="*/ 8878 w 1676901"/>
                <a:gd name="connsiteY0" fmla="*/ 26632 h 864097"/>
                <a:gd name="connsiteX1" fmla="*/ 1676901 w 1676901"/>
                <a:gd name="connsiteY1" fmla="*/ 0 h 864097"/>
                <a:gd name="connsiteX2" fmla="*/ 1668023 w 1676901"/>
                <a:gd name="connsiteY2" fmla="*/ 864097 h 864097"/>
                <a:gd name="connsiteX3" fmla="*/ 0 w 1676901"/>
                <a:gd name="connsiteY3" fmla="*/ 171640 h 864097"/>
                <a:gd name="connsiteX4" fmla="*/ 8878 w 1676901"/>
                <a:gd name="connsiteY4" fmla="*/ 26632 h 864097"/>
                <a:gd name="connsiteX0" fmla="*/ 8878 w 1676901"/>
                <a:gd name="connsiteY0" fmla="*/ 26632 h 642156"/>
                <a:gd name="connsiteX1" fmla="*/ 1676901 w 1676901"/>
                <a:gd name="connsiteY1" fmla="*/ 0 h 642156"/>
                <a:gd name="connsiteX2" fmla="*/ 1659145 w 1676901"/>
                <a:gd name="connsiteY2" fmla="*/ 642156 h 642156"/>
                <a:gd name="connsiteX3" fmla="*/ 0 w 1676901"/>
                <a:gd name="connsiteY3" fmla="*/ 171640 h 642156"/>
                <a:gd name="connsiteX4" fmla="*/ 8878 w 1676901"/>
                <a:gd name="connsiteY4" fmla="*/ 26632 h 642156"/>
                <a:gd name="connsiteX0" fmla="*/ 8878 w 1676901"/>
                <a:gd name="connsiteY0" fmla="*/ 26632 h 864097"/>
                <a:gd name="connsiteX1" fmla="*/ 1676901 w 1676901"/>
                <a:gd name="connsiteY1" fmla="*/ 0 h 864097"/>
                <a:gd name="connsiteX2" fmla="*/ 1659145 w 1676901"/>
                <a:gd name="connsiteY2" fmla="*/ 864097 h 864097"/>
                <a:gd name="connsiteX3" fmla="*/ 0 w 1676901"/>
                <a:gd name="connsiteY3" fmla="*/ 171640 h 864097"/>
                <a:gd name="connsiteX4" fmla="*/ 8878 w 1676901"/>
                <a:gd name="connsiteY4" fmla="*/ 26632 h 864097"/>
                <a:gd name="connsiteX0" fmla="*/ 8878 w 1676901"/>
                <a:gd name="connsiteY0" fmla="*/ 26632 h 943996"/>
                <a:gd name="connsiteX1" fmla="*/ 1676901 w 1676901"/>
                <a:gd name="connsiteY1" fmla="*/ 0 h 943996"/>
                <a:gd name="connsiteX2" fmla="*/ 1659145 w 1676901"/>
                <a:gd name="connsiteY2" fmla="*/ 943996 h 943996"/>
                <a:gd name="connsiteX3" fmla="*/ 0 w 1676901"/>
                <a:gd name="connsiteY3" fmla="*/ 171640 h 943996"/>
                <a:gd name="connsiteX4" fmla="*/ 8878 w 1676901"/>
                <a:gd name="connsiteY4" fmla="*/ 26632 h 943996"/>
                <a:gd name="connsiteX0" fmla="*/ 8878 w 1676901"/>
                <a:gd name="connsiteY0" fmla="*/ 26632 h 872975"/>
                <a:gd name="connsiteX1" fmla="*/ 1676901 w 1676901"/>
                <a:gd name="connsiteY1" fmla="*/ 0 h 872975"/>
                <a:gd name="connsiteX2" fmla="*/ 1668022 w 1676901"/>
                <a:gd name="connsiteY2" fmla="*/ 872975 h 872975"/>
                <a:gd name="connsiteX3" fmla="*/ 0 w 1676901"/>
                <a:gd name="connsiteY3" fmla="*/ 171640 h 872975"/>
                <a:gd name="connsiteX4" fmla="*/ 8878 w 1676901"/>
                <a:gd name="connsiteY4" fmla="*/ 26632 h 872975"/>
                <a:gd name="connsiteX0" fmla="*/ 0 w 1676901"/>
                <a:gd name="connsiteY0" fmla="*/ 0 h 1618700"/>
                <a:gd name="connsiteX1" fmla="*/ 1676901 w 1676901"/>
                <a:gd name="connsiteY1" fmla="*/ 745725 h 1618700"/>
                <a:gd name="connsiteX2" fmla="*/ 1668022 w 1676901"/>
                <a:gd name="connsiteY2" fmla="*/ 1618700 h 1618700"/>
                <a:gd name="connsiteX3" fmla="*/ 0 w 1676901"/>
                <a:gd name="connsiteY3" fmla="*/ 917365 h 1618700"/>
                <a:gd name="connsiteX4" fmla="*/ 0 w 1676901"/>
                <a:gd name="connsiteY4" fmla="*/ 0 h 1618700"/>
                <a:gd name="connsiteX0" fmla="*/ 0 w 1676901"/>
                <a:gd name="connsiteY0" fmla="*/ 0 h 1618700"/>
                <a:gd name="connsiteX1" fmla="*/ 1676901 w 1676901"/>
                <a:gd name="connsiteY1" fmla="*/ 745725 h 1618700"/>
                <a:gd name="connsiteX2" fmla="*/ 1668022 w 1676901"/>
                <a:gd name="connsiteY2" fmla="*/ 1618700 h 1618700"/>
                <a:gd name="connsiteX3" fmla="*/ 0 w 1676901"/>
                <a:gd name="connsiteY3" fmla="*/ 100620 h 1618700"/>
                <a:gd name="connsiteX4" fmla="*/ 0 w 1676901"/>
                <a:gd name="connsiteY4" fmla="*/ 0 h 1618700"/>
                <a:gd name="connsiteX0" fmla="*/ 0 w 1676901"/>
                <a:gd name="connsiteY0" fmla="*/ 0 h 1592067"/>
                <a:gd name="connsiteX1" fmla="*/ 1676901 w 1676901"/>
                <a:gd name="connsiteY1" fmla="*/ 745725 h 1592067"/>
                <a:gd name="connsiteX2" fmla="*/ 1659133 w 1676901"/>
                <a:gd name="connsiteY2" fmla="*/ 1592067 h 1592067"/>
                <a:gd name="connsiteX3" fmla="*/ 0 w 1676901"/>
                <a:gd name="connsiteY3" fmla="*/ 100620 h 1592067"/>
                <a:gd name="connsiteX4" fmla="*/ 0 w 1676901"/>
                <a:gd name="connsiteY4" fmla="*/ 0 h 1592067"/>
                <a:gd name="connsiteX0" fmla="*/ 0 w 1676901"/>
                <a:gd name="connsiteY0" fmla="*/ 0 h 1592067"/>
                <a:gd name="connsiteX1" fmla="*/ 1676901 w 1676901"/>
                <a:gd name="connsiteY1" fmla="*/ 745725 h 1592067"/>
                <a:gd name="connsiteX2" fmla="*/ 1668023 w 1676901"/>
                <a:gd name="connsiteY2" fmla="*/ 1592067 h 1592067"/>
                <a:gd name="connsiteX3" fmla="*/ 0 w 1676901"/>
                <a:gd name="connsiteY3" fmla="*/ 100620 h 1592067"/>
                <a:gd name="connsiteX4" fmla="*/ 0 w 1676901"/>
                <a:gd name="connsiteY4" fmla="*/ 0 h 1592067"/>
                <a:gd name="connsiteX0" fmla="*/ 0 w 1676901"/>
                <a:gd name="connsiteY0" fmla="*/ 0 h 1600945"/>
                <a:gd name="connsiteX1" fmla="*/ 1676901 w 1676901"/>
                <a:gd name="connsiteY1" fmla="*/ 745725 h 1600945"/>
                <a:gd name="connsiteX2" fmla="*/ 1668023 w 1676901"/>
                <a:gd name="connsiteY2" fmla="*/ 1600945 h 1600945"/>
                <a:gd name="connsiteX3" fmla="*/ 0 w 1676901"/>
                <a:gd name="connsiteY3" fmla="*/ 100620 h 1600945"/>
                <a:gd name="connsiteX4" fmla="*/ 0 w 1676901"/>
                <a:gd name="connsiteY4" fmla="*/ 0 h 1600945"/>
                <a:gd name="connsiteX0" fmla="*/ 0 w 1676901"/>
                <a:gd name="connsiteY0" fmla="*/ 0 h 1618700"/>
                <a:gd name="connsiteX1" fmla="*/ 1676901 w 1676901"/>
                <a:gd name="connsiteY1" fmla="*/ 745725 h 1618700"/>
                <a:gd name="connsiteX2" fmla="*/ 1668023 w 1676901"/>
                <a:gd name="connsiteY2" fmla="*/ 1618700 h 1618700"/>
                <a:gd name="connsiteX3" fmla="*/ 0 w 1676901"/>
                <a:gd name="connsiteY3" fmla="*/ 100620 h 1618700"/>
                <a:gd name="connsiteX4" fmla="*/ 0 w 1676901"/>
                <a:gd name="connsiteY4" fmla="*/ 0 h 161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901" h="1618700">
                  <a:moveTo>
                    <a:pt x="0" y="0"/>
                  </a:moveTo>
                  <a:lnTo>
                    <a:pt x="1676901" y="745725"/>
                  </a:lnTo>
                  <a:cubicBezTo>
                    <a:pt x="1676901" y="1030798"/>
                    <a:pt x="1668023" y="1333627"/>
                    <a:pt x="1668023" y="1618700"/>
                  </a:cubicBezTo>
                  <a:lnTo>
                    <a:pt x="0" y="1006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35000">
                  <a:schemeClr val="accent2">
                    <a:alpha val="0"/>
                  </a:schemeClr>
                </a:gs>
                <a:gs pos="80000">
                  <a:schemeClr val="accent2">
                    <a:alpha val="85000"/>
                  </a:schemeClr>
                </a:gs>
              </a:gsLst>
              <a:lin ang="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Rectangle 4">
              <a:extLst>
                <a:ext uri="{FF2B5EF4-FFF2-40B4-BE49-F238E27FC236}">
                  <a16:creationId xmlns:a16="http://schemas.microsoft.com/office/drawing/2014/main" id="{5C405B62-2222-4211-BAE2-BB5BEECBC432}"/>
                </a:ext>
              </a:extLst>
            </p:cNvPr>
            <p:cNvSpPr/>
            <p:nvPr/>
          </p:nvSpPr>
          <p:spPr>
            <a:xfrm>
              <a:off x="4572000" y="3731342"/>
              <a:ext cx="1676901" cy="864097"/>
            </a:xfrm>
            <a:custGeom>
              <a:avLst/>
              <a:gdLst>
                <a:gd name="connsiteX0" fmla="*/ 0 w 1872208"/>
                <a:gd name="connsiteY0" fmla="*/ 0 h 864096"/>
                <a:gd name="connsiteX1" fmla="*/ 1872208 w 1872208"/>
                <a:gd name="connsiteY1" fmla="*/ 0 h 864096"/>
                <a:gd name="connsiteX2" fmla="*/ 1872208 w 1872208"/>
                <a:gd name="connsiteY2" fmla="*/ 864096 h 864096"/>
                <a:gd name="connsiteX3" fmla="*/ 0 w 1872208"/>
                <a:gd name="connsiteY3" fmla="*/ 864096 h 864096"/>
                <a:gd name="connsiteX4" fmla="*/ 0 w 1872208"/>
                <a:gd name="connsiteY4" fmla="*/ 0 h 864096"/>
                <a:gd name="connsiteX0" fmla="*/ 0 w 1872208"/>
                <a:gd name="connsiteY0" fmla="*/ 0 h 1849518"/>
                <a:gd name="connsiteX1" fmla="*/ 1872208 w 1872208"/>
                <a:gd name="connsiteY1" fmla="*/ 0 h 1849518"/>
                <a:gd name="connsiteX2" fmla="*/ 1872208 w 1872208"/>
                <a:gd name="connsiteY2" fmla="*/ 864096 h 1849518"/>
                <a:gd name="connsiteX3" fmla="*/ 230819 w 1872208"/>
                <a:gd name="connsiteY3" fmla="*/ 1849518 h 1849518"/>
                <a:gd name="connsiteX4" fmla="*/ 0 w 1872208"/>
                <a:gd name="connsiteY4" fmla="*/ 0 h 1849518"/>
                <a:gd name="connsiteX0" fmla="*/ 0 w 1650267"/>
                <a:gd name="connsiteY0" fmla="*/ 1784411 h 1849518"/>
                <a:gd name="connsiteX1" fmla="*/ 1650267 w 1650267"/>
                <a:gd name="connsiteY1" fmla="*/ 0 h 1849518"/>
                <a:gd name="connsiteX2" fmla="*/ 1650267 w 1650267"/>
                <a:gd name="connsiteY2" fmla="*/ 864096 h 1849518"/>
                <a:gd name="connsiteX3" fmla="*/ 8878 w 1650267"/>
                <a:gd name="connsiteY3" fmla="*/ 1849518 h 1849518"/>
                <a:gd name="connsiteX4" fmla="*/ 0 w 1650267"/>
                <a:gd name="connsiteY4" fmla="*/ 1784411 h 1849518"/>
                <a:gd name="connsiteX0" fmla="*/ 0 w 1668022"/>
                <a:gd name="connsiteY0" fmla="*/ 1784411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84411 h 1849518"/>
                <a:gd name="connsiteX0" fmla="*/ 0 w 1659145"/>
                <a:gd name="connsiteY0" fmla="*/ 843378 h 1849518"/>
                <a:gd name="connsiteX1" fmla="*/ 1641390 w 1659145"/>
                <a:gd name="connsiteY1" fmla="*/ 0 h 1849518"/>
                <a:gd name="connsiteX2" fmla="*/ 1659145 w 1659145"/>
                <a:gd name="connsiteY2" fmla="*/ 855218 h 1849518"/>
                <a:gd name="connsiteX3" fmla="*/ 1 w 1659145"/>
                <a:gd name="connsiteY3" fmla="*/ 1849518 h 1849518"/>
                <a:gd name="connsiteX4" fmla="*/ 0 w 1659145"/>
                <a:gd name="connsiteY4" fmla="*/ 843378 h 1849518"/>
                <a:gd name="connsiteX0" fmla="*/ 0 w 1659145"/>
                <a:gd name="connsiteY0" fmla="*/ 843378 h 945987"/>
                <a:gd name="connsiteX1" fmla="*/ 1641390 w 1659145"/>
                <a:gd name="connsiteY1" fmla="*/ 0 h 945987"/>
                <a:gd name="connsiteX2" fmla="*/ 1659145 w 1659145"/>
                <a:gd name="connsiteY2" fmla="*/ 855218 h 945987"/>
                <a:gd name="connsiteX3" fmla="*/ 8878 w 1659145"/>
                <a:gd name="connsiteY3" fmla="*/ 890730 h 945987"/>
                <a:gd name="connsiteX4" fmla="*/ 0 w 1659145"/>
                <a:gd name="connsiteY4" fmla="*/ 843378 h 945987"/>
                <a:gd name="connsiteX0" fmla="*/ 17755 w 1676900"/>
                <a:gd name="connsiteY0" fmla="*/ 843378 h 948353"/>
                <a:gd name="connsiteX1" fmla="*/ 1659145 w 1676900"/>
                <a:gd name="connsiteY1" fmla="*/ 0 h 948353"/>
                <a:gd name="connsiteX2" fmla="*/ 1676900 w 1676900"/>
                <a:gd name="connsiteY2" fmla="*/ 855218 h 948353"/>
                <a:gd name="connsiteX3" fmla="*/ 0 w 1676900"/>
                <a:gd name="connsiteY3" fmla="*/ 908486 h 948353"/>
                <a:gd name="connsiteX4" fmla="*/ 17755 w 1676900"/>
                <a:gd name="connsiteY4" fmla="*/ 843378 h 948353"/>
                <a:gd name="connsiteX0" fmla="*/ 8878 w 1676900"/>
                <a:gd name="connsiteY0" fmla="*/ 923277 h 1018421"/>
                <a:gd name="connsiteX1" fmla="*/ 1659145 w 1676900"/>
                <a:gd name="connsiteY1" fmla="*/ 0 h 1018421"/>
                <a:gd name="connsiteX2" fmla="*/ 1676900 w 1676900"/>
                <a:gd name="connsiteY2" fmla="*/ 855218 h 1018421"/>
                <a:gd name="connsiteX3" fmla="*/ 0 w 1676900"/>
                <a:gd name="connsiteY3" fmla="*/ 908486 h 1018421"/>
                <a:gd name="connsiteX4" fmla="*/ 8878 w 1676900"/>
                <a:gd name="connsiteY4" fmla="*/ 923277 h 1018421"/>
                <a:gd name="connsiteX0" fmla="*/ 0 w 1685778"/>
                <a:gd name="connsiteY0" fmla="*/ 905521 h 1002679"/>
                <a:gd name="connsiteX1" fmla="*/ 1668023 w 1685778"/>
                <a:gd name="connsiteY1" fmla="*/ 0 h 1002679"/>
                <a:gd name="connsiteX2" fmla="*/ 1685778 w 1685778"/>
                <a:gd name="connsiteY2" fmla="*/ 855218 h 1002679"/>
                <a:gd name="connsiteX3" fmla="*/ 8878 w 1685778"/>
                <a:gd name="connsiteY3" fmla="*/ 908486 h 1002679"/>
                <a:gd name="connsiteX4" fmla="*/ 0 w 1685778"/>
                <a:gd name="connsiteY4" fmla="*/ 905521 h 1002679"/>
                <a:gd name="connsiteX0" fmla="*/ 0 w 1676900"/>
                <a:gd name="connsiteY0" fmla="*/ 35509 h 908486"/>
                <a:gd name="connsiteX1" fmla="*/ 1659145 w 1676900"/>
                <a:gd name="connsiteY1" fmla="*/ 0 h 908486"/>
                <a:gd name="connsiteX2" fmla="*/ 1676900 w 1676900"/>
                <a:gd name="connsiteY2" fmla="*/ 855218 h 908486"/>
                <a:gd name="connsiteX3" fmla="*/ 0 w 1676900"/>
                <a:gd name="connsiteY3" fmla="*/ 908486 h 908486"/>
                <a:gd name="connsiteX4" fmla="*/ 0 w 1676900"/>
                <a:gd name="connsiteY4" fmla="*/ 35509 h 908486"/>
                <a:gd name="connsiteX0" fmla="*/ 0 w 1676900"/>
                <a:gd name="connsiteY0" fmla="*/ 35509 h 855218"/>
                <a:gd name="connsiteX1" fmla="*/ 1659145 w 1676900"/>
                <a:gd name="connsiteY1" fmla="*/ 0 h 855218"/>
                <a:gd name="connsiteX2" fmla="*/ 1676900 w 1676900"/>
                <a:gd name="connsiteY2" fmla="*/ 855218 h 855218"/>
                <a:gd name="connsiteX3" fmla="*/ 26633 w 1676900"/>
                <a:gd name="connsiteY3" fmla="*/ 198272 h 855218"/>
                <a:gd name="connsiteX4" fmla="*/ 0 w 1676900"/>
                <a:gd name="connsiteY4" fmla="*/ 35509 h 855218"/>
                <a:gd name="connsiteX0" fmla="*/ 0 w 1676900"/>
                <a:gd name="connsiteY0" fmla="*/ 8876 h 855218"/>
                <a:gd name="connsiteX1" fmla="*/ 1659145 w 1676900"/>
                <a:gd name="connsiteY1" fmla="*/ 0 h 855218"/>
                <a:gd name="connsiteX2" fmla="*/ 1676900 w 1676900"/>
                <a:gd name="connsiteY2" fmla="*/ 855218 h 855218"/>
                <a:gd name="connsiteX3" fmla="*/ 26633 w 1676900"/>
                <a:gd name="connsiteY3" fmla="*/ 198272 h 855218"/>
                <a:gd name="connsiteX4" fmla="*/ 0 w 1676900"/>
                <a:gd name="connsiteY4" fmla="*/ 8876 h 855218"/>
                <a:gd name="connsiteX0" fmla="*/ 8878 w 1685778"/>
                <a:gd name="connsiteY0" fmla="*/ 8876 h 855218"/>
                <a:gd name="connsiteX1" fmla="*/ 1668023 w 1685778"/>
                <a:gd name="connsiteY1" fmla="*/ 0 h 855218"/>
                <a:gd name="connsiteX2" fmla="*/ 1685778 w 1685778"/>
                <a:gd name="connsiteY2" fmla="*/ 855218 h 855218"/>
                <a:gd name="connsiteX3" fmla="*/ 0 w 1685778"/>
                <a:gd name="connsiteY3" fmla="*/ 153884 h 855218"/>
                <a:gd name="connsiteX4" fmla="*/ 8878 w 1685778"/>
                <a:gd name="connsiteY4" fmla="*/ 8876 h 855218"/>
                <a:gd name="connsiteX0" fmla="*/ 8878 w 1685778"/>
                <a:gd name="connsiteY0" fmla="*/ 26632 h 872974"/>
                <a:gd name="connsiteX1" fmla="*/ 1676901 w 1685778"/>
                <a:gd name="connsiteY1" fmla="*/ 0 h 872974"/>
                <a:gd name="connsiteX2" fmla="*/ 1685778 w 1685778"/>
                <a:gd name="connsiteY2" fmla="*/ 872974 h 872974"/>
                <a:gd name="connsiteX3" fmla="*/ 0 w 1685778"/>
                <a:gd name="connsiteY3" fmla="*/ 171640 h 872974"/>
                <a:gd name="connsiteX4" fmla="*/ 8878 w 1685778"/>
                <a:gd name="connsiteY4" fmla="*/ 26632 h 872974"/>
                <a:gd name="connsiteX0" fmla="*/ 8878 w 1694655"/>
                <a:gd name="connsiteY0" fmla="*/ 26632 h 801953"/>
                <a:gd name="connsiteX1" fmla="*/ 1676901 w 1694655"/>
                <a:gd name="connsiteY1" fmla="*/ 0 h 801953"/>
                <a:gd name="connsiteX2" fmla="*/ 1694655 w 1694655"/>
                <a:gd name="connsiteY2" fmla="*/ 801953 h 801953"/>
                <a:gd name="connsiteX3" fmla="*/ 0 w 1694655"/>
                <a:gd name="connsiteY3" fmla="*/ 171640 h 801953"/>
                <a:gd name="connsiteX4" fmla="*/ 8878 w 1694655"/>
                <a:gd name="connsiteY4" fmla="*/ 26632 h 801953"/>
                <a:gd name="connsiteX0" fmla="*/ 8878 w 1721288"/>
                <a:gd name="connsiteY0" fmla="*/ 26632 h 872974"/>
                <a:gd name="connsiteX1" fmla="*/ 1676901 w 1721288"/>
                <a:gd name="connsiteY1" fmla="*/ 0 h 872974"/>
                <a:gd name="connsiteX2" fmla="*/ 1721288 w 1721288"/>
                <a:gd name="connsiteY2" fmla="*/ 872974 h 872974"/>
                <a:gd name="connsiteX3" fmla="*/ 0 w 1721288"/>
                <a:gd name="connsiteY3" fmla="*/ 171640 h 872974"/>
                <a:gd name="connsiteX4" fmla="*/ 8878 w 1721288"/>
                <a:gd name="connsiteY4" fmla="*/ 26632 h 872974"/>
                <a:gd name="connsiteX0" fmla="*/ 8878 w 1676901"/>
                <a:gd name="connsiteY0" fmla="*/ 26632 h 855219"/>
                <a:gd name="connsiteX1" fmla="*/ 1676901 w 1676901"/>
                <a:gd name="connsiteY1" fmla="*/ 0 h 855219"/>
                <a:gd name="connsiteX2" fmla="*/ 1676900 w 1676901"/>
                <a:gd name="connsiteY2" fmla="*/ 855219 h 855219"/>
                <a:gd name="connsiteX3" fmla="*/ 0 w 1676901"/>
                <a:gd name="connsiteY3" fmla="*/ 171640 h 855219"/>
                <a:gd name="connsiteX4" fmla="*/ 8878 w 1676901"/>
                <a:gd name="connsiteY4" fmla="*/ 26632 h 855219"/>
                <a:gd name="connsiteX0" fmla="*/ 8878 w 1676901"/>
                <a:gd name="connsiteY0" fmla="*/ 26632 h 943996"/>
                <a:gd name="connsiteX1" fmla="*/ 1676901 w 1676901"/>
                <a:gd name="connsiteY1" fmla="*/ 0 h 943996"/>
                <a:gd name="connsiteX2" fmla="*/ 1668023 w 1676901"/>
                <a:gd name="connsiteY2" fmla="*/ 943996 h 943996"/>
                <a:gd name="connsiteX3" fmla="*/ 0 w 1676901"/>
                <a:gd name="connsiteY3" fmla="*/ 171640 h 943996"/>
                <a:gd name="connsiteX4" fmla="*/ 8878 w 1676901"/>
                <a:gd name="connsiteY4" fmla="*/ 26632 h 943996"/>
                <a:gd name="connsiteX0" fmla="*/ 8878 w 1676901"/>
                <a:gd name="connsiteY0" fmla="*/ 26632 h 864097"/>
                <a:gd name="connsiteX1" fmla="*/ 1676901 w 1676901"/>
                <a:gd name="connsiteY1" fmla="*/ 0 h 864097"/>
                <a:gd name="connsiteX2" fmla="*/ 1659145 w 1676901"/>
                <a:gd name="connsiteY2" fmla="*/ 864097 h 864097"/>
                <a:gd name="connsiteX3" fmla="*/ 0 w 1676901"/>
                <a:gd name="connsiteY3" fmla="*/ 171640 h 864097"/>
                <a:gd name="connsiteX4" fmla="*/ 8878 w 1676901"/>
                <a:gd name="connsiteY4" fmla="*/ 26632 h 86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901" h="864097">
                  <a:moveTo>
                    <a:pt x="8878" y="26632"/>
                  </a:moveTo>
                  <a:lnTo>
                    <a:pt x="1676901" y="0"/>
                  </a:lnTo>
                  <a:cubicBezTo>
                    <a:pt x="1676901" y="285073"/>
                    <a:pt x="1659145" y="579024"/>
                    <a:pt x="1659145" y="864097"/>
                  </a:cubicBezTo>
                  <a:lnTo>
                    <a:pt x="0" y="171640"/>
                  </a:lnTo>
                  <a:lnTo>
                    <a:pt x="8878" y="26632"/>
                  </a:lnTo>
                  <a:close/>
                </a:path>
              </a:pathLst>
            </a:custGeom>
            <a:gradFill flip="none" rotWithShape="1">
              <a:gsLst>
                <a:gs pos="50000">
                  <a:schemeClr val="accent2">
                    <a:alpha val="0"/>
                  </a:schemeClr>
                </a:gs>
                <a:gs pos="80000">
                  <a:schemeClr val="accent2">
                    <a:alpha val="85000"/>
                  </a:schemeClr>
                </a:gs>
              </a:gsLst>
              <a:lin ang="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3">
              <a:extLst>
                <a:ext uri="{FF2B5EF4-FFF2-40B4-BE49-F238E27FC236}">
                  <a16:creationId xmlns:a16="http://schemas.microsoft.com/office/drawing/2014/main" id="{0F53BDC8-BB47-4B88-A424-138575831493}"/>
                </a:ext>
              </a:extLst>
            </p:cNvPr>
            <p:cNvSpPr/>
            <p:nvPr/>
          </p:nvSpPr>
          <p:spPr>
            <a:xfrm>
              <a:off x="6228184" y="1844824"/>
              <a:ext cx="4451928" cy="8640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1" name="Rectangle 4">
              <a:extLst>
                <a:ext uri="{FF2B5EF4-FFF2-40B4-BE49-F238E27FC236}">
                  <a16:creationId xmlns:a16="http://schemas.microsoft.com/office/drawing/2014/main" id="{C32D694A-4F8E-4667-BD37-3A1CDD8D4AD9}"/>
                </a:ext>
              </a:extLst>
            </p:cNvPr>
            <p:cNvSpPr/>
            <p:nvPr/>
          </p:nvSpPr>
          <p:spPr>
            <a:xfrm>
              <a:off x="4577918" y="1844826"/>
              <a:ext cx="1668022" cy="1822884"/>
            </a:xfrm>
            <a:custGeom>
              <a:avLst/>
              <a:gdLst>
                <a:gd name="connsiteX0" fmla="*/ 0 w 1872208"/>
                <a:gd name="connsiteY0" fmla="*/ 0 h 864096"/>
                <a:gd name="connsiteX1" fmla="*/ 1872208 w 1872208"/>
                <a:gd name="connsiteY1" fmla="*/ 0 h 864096"/>
                <a:gd name="connsiteX2" fmla="*/ 1872208 w 1872208"/>
                <a:gd name="connsiteY2" fmla="*/ 864096 h 864096"/>
                <a:gd name="connsiteX3" fmla="*/ 0 w 1872208"/>
                <a:gd name="connsiteY3" fmla="*/ 864096 h 864096"/>
                <a:gd name="connsiteX4" fmla="*/ 0 w 1872208"/>
                <a:gd name="connsiteY4" fmla="*/ 0 h 864096"/>
                <a:gd name="connsiteX0" fmla="*/ 0 w 1872208"/>
                <a:gd name="connsiteY0" fmla="*/ 0 h 1849518"/>
                <a:gd name="connsiteX1" fmla="*/ 1872208 w 1872208"/>
                <a:gd name="connsiteY1" fmla="*/ 0 h 1849518"/>
                <a:gd name="connsiteX2" fmla="*/ 1872208 w 1872208"/>
                <a:gd name="connsiteY2" fmla="*/ 864096 h 1849518"/>
                <a:gd name="connsiteX3" fmla="*/ 230819 w 1872208"/>
                <a:gd name="connsiteY3" fmla="*/ 1849518 h 1849518"/>
                <a:gd name="connsiteX4" fmla="*/ 0 w 1872208"/>
                <a:gd name="connsiteY4" fmla="*/ 0 h 1849518"/>
                <a:gd name="connsiteX0" fmla="*/ 0 w 1650267"/>
                <a:gd name="connsiteY0" fmla="*/ 1784411 h 1849518"/>
                <a:gd name="connsiteX1" fmla="*/ 1650267 w 1650267"/>
                <a:gd name="connsiteY1" fmla="*/ 0 h 1849518"/>
                <a:gd name="connsiteX2" fmla="*/ 1650267 w 1650267"/>
                <a:gd name="connsiteY2" fmla="*/ 864096 h 1849518"/>
                <a:gd name="connsiteX3" fmla="*/ 8878 w 1650267"/>
                <a:gd name="connsiteY3" fmla="*/ 1849518 h 1849518"/>
                <a:gd name="connsiteX4" fmla="*/ 0 w 1650267"/>
                <a:gd name="connsiteY4" fmla="*/ 1784411 h 1849518"/>
                <a:gd name="connsiteX0" fmla="*/ 0 w 1668022"/>
                <a:gd name="connsiteY0" fmla="*/ 1784411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84411 h 1849518"/>
                <a:gd name="connsiteX0" fmla="*/ 0 w 1668022"/>
                <a:gd name="connsiteY0" fmla="*/ 1713390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13390 h 1849518"/>
                <a:gd name="connsiteX0" fmla="*/ 0 w 1668022"/>
                <a:gd name="connsiteY0" fmla="*/ 1713390 h 1787374"/>
                <a:gd name="connsiteX1" fmla="*/ 1650267 w 1668022"/>
                <a:gd name="connsiteY1" fmla="*/ 0 h 1787374"/>
                <a:gd name="connsiteX2" fmla="*/ 1668022 w 1668022"/>
                <a:gd name="connsiteY2" fmla="*/ 855218 h 1787374"/>
                <a:gd name="connsiteX3" fmla="*/ 26633 w 1668022"/>
                <a:gd name="connsiteY3" fmla="*/ 1787374 h 1787374"/>
                <a:gd name="connsiteX4" fmla="*/ 0 w 1668022"/>
                <a:gd name="connsiteY4" fmla="*/ 1713390 h 1787374"/>
                <a:gd name="connsiteX0" fmla="*/ 0 w 1668022"/>
                <a:gd name="connsiteY0" fmla="*/ 1713390 h 1805129"/>
                <a:gd name="connsiteX1" fmla="*/ 1650267 w 1668022"/>
                <a:gd name="connsiteY1" fmla="*/ 0 h 1805129"/>
                <a:gd name="connsiteX2" fmla="*/ 1668022 w 1668022"/>
                <a:gd name="connsiteY2" fmla="*/ 855218 h 1805129"/>
                <a:gd name="connsiteX3" fmla="*/ 35511 w 1668022"/>
                <a:gd name="connsiteY3" fmla="*/ 1805129 h 1805129"/>
                <a:gd name="connsiteX4" fmla="*/ 0 w 1668022"/>
                <a:gd name="connsiteY4" fmla="*/ 1713390 h 1805129"/>
                <a:gd name="connsiteX0" fmla="*/ 0 w 1668022"/>
                <a:gd name="connsiteY0" fmla="*/ 1713390 h 1822885"/>
                <a:gd name="connsiteX1" fmla="*/ 1650267 w 1668022"/>
                <a:gd name="connsiteY1" fmla="*/ 0 h 1822885"/>
                <a:gd name="connsiteX2" fmla="*/ 1668022 w 1668022"/>
                <a:gd name="connsiteY2" fmla="*/ 855218 h 1822885"/>
                <a:gd name="connsiteX3" fmla="*/ 35511 w 1668022"/>
                <a:gd name="connsiteY3" fmla="*/ 1822885 h 1822885"/>
                <a:gd name="connsiteX4" fmla="*/ 0 w 1668022"/>
                <a:gd name="connsiteY4" fmla="*/ 1713390 h 1822885"/>
                <a:gd name="connsiteX0" fmla="*/ 0 w 1668022"/>
                <a:gd name="connsiteY0" fmla="*/ 1702959 h 1812454"/>
                <a:gd name="connsiteX1" fmla="*/ 1657230 w 1668022"/>
                <a:gd name="connsiteY1" fmla="*/ 0 h 1812454"/>
                <a:gd name="connsiteX2" fmla="*/ 1668022 w 1668022"/>
                <a:gd name="connsiteY2" fmla="*/ 844787 h 1812454"/>
                <a:gd name="connsiteX3" fmla="*/ 35511 w 1668022"/>
                <a:gd name="connsiteY3" fmla="*/ 1812454 h 1812454"/>
                <a:gd name="connsiteX4" fmla="*/ 0 w 1668022"/>
                <a:gd name="connsiteY4" fmla="*/ 1702959 h 1812454"/>
                <a:gd name="connsiteX0" fmla="*/ 0 w 1668022"/>
                <a:gd name="connsiteY0" fmla="*/ 1720343 h 1829838"/>
                <a:gd name="connsiteX1" fmla="*/ 1664192 w 1668022"/>
                <a:gd name="connsiteY1" fmla="*/ 0 h 1829838"/>
                <a:gd name="connsiteX2" fmla="*/ 1668022 w 1668022"/>
                <a:gd name="connsiteY2" fmla="*/ 862171 h 1829838"/>
                <a:gd name="connsiteX3" fmla="*/ 35511 w 1668022"/>
                <a:gd name="connsiteY3" fmla="*/ 1829838 h 1829838"/>
                <a:gd name="connsiteX4" fmla="*/ 0 w 1668022"/>
                <a:gd name="connsiteY4" fmla="*/ 1720343 h 1829838"/>
                <a:gd name="connsiteX0" fmla="*/ 0 w 1668022"/>
                <a:gd name="connsiteY0" fmla="*/ 1713389 h 1822884"/>
                <a:gd name="connsiteX1" fmla="*/ 1664192 w 1668022"/>
                <a:gd name="connsiteY1" fmla="*/ 0 h 1822884"/>
                <a:gd name="connsiteX2" fmla="*/ 1668022 w 1668022"/>
                <a:gd name="connsiteY2" fmla="*/ 855217 h 1822884"/>
                <a:gd name="connsiteX3" fmla="*/ 35511 w 1668022"/>
                <a:gd name="connsiteY3" fmla="*/ 1822884 h 1822884"/>
                <a:gd name="connsiteX4" fmla="*/ 0 w 1668022"/>
                <a:gd name="connsiteY4" fmla="*/ 1713389 h 18228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68022" h="1822884">
                  <a:moveTo>
                    <a:pt x="0" y="1713389"/>
                  </a:moveTo>
                  <a:lnTo>
                    <a:pt x="1664192" y="0"/>
                  </a:lnTo>
                  <a:cubicBezTo>
                    <a:pt x="1665469" y="287390"/>
                    <a:pt x="1666745" y="567827"/>
                    <a:pt x="1668022" y="855217"/>
                  </a:cubicBezTo>
                  <a:lnTo>
                    <a:pt x="35511" y="1822884"/>
                  </a:lnTo>
                  <a:lnTo>
                    <a:pt x="0" y="1713389"/>
                  </a:lnTo>
                  <a:close/>
                </a:path>
              </a:pathLst>
            </a:custGeom>
            <a:gradFill flip="none" rotWithShape="1">
              <a:gsLst>
                <a:gs pos="35000">
                  <a:schemeClr val="accent2">
                    <a:alpha val="0"/>
                  </a:schemeClr>
                </a:gs>
                <a:gs pos="80000">
                  <a:schemeClr val="accent2">
                    <a:alpha val="85000"/>
                  </a:schemeClr>
                </a:gs>
              </a:gsLst>
              <a:lin ang="21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2" name="Rectangle 6">
              <a:extLst>
                <a:ext uri="{FF2B5EF4-FFF2-40B4-BE49-F238E27FC236}">
                  <a16:creationId xmlns:a16="http://schemas.microsoft.com/office/drawing/2014/main" id="{89A65409-85A6-451B-A3FC-647C85BC3EB4}"/>
                </a:ext>
              </a:extLst>
            </p:cNvPr>
            <p:cNvSpPr/>
            <p:nvPr/>
          </p:nvSpPr>
          <p:spPr>
            <a:xfrm>
              <a:off x="6228184" y="2787832"/>
              <a:ext cx="4451928" cy="8640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7">
              <a:extLst>
                <a:ext uri="{FF2B5EF4-FFF2-40B4-BE49-F238E27FC236}">
                  <a16:creationId xmlns:a16="http://schemas.microsoft.com/office/drawing/2014/main" id="{1EBE4FE3-DFAB-4EE0-87EC-D5D8D2DD3BE4}"/>
                </a:ext>
              </a:extLst>
            </p:cNvPr>
            <p:cNvSpPr/>
            <p:nvPr/>
          </p:nvSpPr>
          <p:spPr>
            <a:xfrm>
              <a:off x="6228184" y="3730840"/>
              <a:ext cx="4451928" cy="8640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8">
              <a:extLst>
                <a:ext uri="{FF2B5EF4-FFF2-40B4-BE49-F238E27FC236}">
                  <a16:creationId xmlns:a16="http://schemas.microsoft.com/office/drawing/2014/main" id="{EA990B07-924D-4072-BF5F-799450FC5D40}"/>
                </a:ext>
              </a:extLst>
            </p:cNvPr>
            <p:cNvSpPr/>
            <p:nvPr/>
          </p:nvSpPr>
          <p:spPr>
            <a:xfrm>
              <a:off x="6228184" y="4673848"/>
              <a:ext cx="4451928" cy="8640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5" name="Rectangle 4">
              <a:extLst>
                <a:ext uri="{FF2B5EF4-FFF2-40B4-BE49-F238E27FC236}">
                  <a16:creationId xmlns:a16="http://schemas.microsoft.com/office/drawing/2014/main" id="{C78DE2E4-F64B-45EE-86DC-664FCD4A30D7}"/>
                </a:ext>
              </a:extLst>
            </p:cNvPr>
            <p:cNvSpPr/>
            <p:nvPr/>
          </p:nvSpPr>
          <p:spPr>
            <a:xfrm>
              <a:off x="4567071" y="2791036"/>
              <a:ext cx="1685778" cy="1002679"/>
            </a:xfrm>
            <a:custGeom>
              <a:avLst/>
              <a:gdLst>
                <a:gd name="connsiteX0" fmla="*/ 0 w 1872208"/>
                <a:gd name="connsiteY0" fmla="*/ 0 h 864096"/>
                <a:gd name="connsiteX1" fmla="*/ 1872208 w 1872208"/>
                <a:gd name="connsiteY1" fmla="*/ 0 h 864096"/>
                <a:gd name="connsiteX2" fmla="*/ 1872208 w 1872208"/>
                <a:gd name="connsiteY2" fmla="*/ 864096 h 864096"/>
                <a:gd name="connsiteX3" fmla="*/ 0 w 1872208"/>
                <a:gd name="connsiteY3" fmla="*/ 864096 h 864096"/>
                <a:gd name="connsiteX4" fmla="*/ 0 w 1872208"/>
                <a:gd name="connsiteY4" fmla="*/ 0 h 864096"/>
                <a:gd name="connsiteX0" fmla="*/ 0 w 1872208"/>
                <a:gd name="connsiteY0" fmla="*/ 0 h 1849518"/>
                <a:gd name="connsiteX1" fmla="*/ 1872208 w 1872208"/>
                <a:gd name="connsiteY1" fmla="*/ 0 h 1849518"/>
                <a:gd name="connsiteX2" fmla="*/ 1872208 w 1872208"/>
                <a:gd name="connsiteY2" fmla="*/ 864096 h 1849518"/>
                <a:gd name="connsiteX3" fmla="*/ 230819 w 1872208"/>
                <a:gd name="connsiteY3" fmla="*/ 1849518 h 1849518"/>
                <a:gd name="connsiteX4" fmla="*/ 0 w 1872208"/>
                <a:gd name="connsiteY4" fmla="*/ 0 h 1849518"/>
                <a:gd name="connsiteX0" fmla="*/ 0 w 1650267"/>
                <a:gd name="connsiteY0" fmla="*/ 1784411 h 1849518"/>
                <a:gd name="connsiteX1" fmla="*/ 1650267 w 1650267"/>
                <a:gd name="connsiteY1" fmla="*/ 0 h 1849518"/>
                <a:gd name="connsiteX2" fmla="*/ 1650267 w 1650267"/>
                <a:gd name="connsiteY2" fmla="*/ 864096 h 1849518"/>
                <a:gd name="connsiteX3" fmla="*/ 8878 w 1650267"/>
                <a:gd name="connsiteY3" fmla="*/ 1849518 h 1849518"/>
                <a:gd name="connsiteX4" fmla="*/ 0 w 1650267"/>
                <a:gd name="connsiteY4" fmla="*/ 1784411 h 1849518"/>
                <a:gd name="connsiteX0" fmla="*/ 0 w 1668022"/>
                <a:gd name="connsiteY0" fmla="*/ 1784411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84411 h 1849518"/>
                <a:gd name="connsiteX0" fmla="*/ 0 w 1659145"/>
                <a:gd name="connsiteY0" fmla="*/ 843378 h 1849518"/>
                <a:gd name="connsiteX1" fmla="*/ 1641390 w 1659145"/>
                <a:gd name="connsiteY1" fmla="*/ 0 h 1849518"/>
                <a:gd name="connsiteX2" fmla="*/ 1659145 w 1659145"/>
                <a:gd name="connsiteY2" fmla="*/ 855218 h 1849518"/>
                <a:gd name="connsiteX3" fmla="*/ 1 w 1659145"/>
                <a:gd name="connsiteY3" fmla="*/ 1849518 h 1849518"/>
                <a:gd name="connsiteX4" fmla="*/ 0 w 1659145"/>
                <a:gd name="connsiteY4" fmla="*/ 843378 h 1849518"/>
                <a:gd name="connsiteX0" fmla="*/ 0 w 1659145"/>
                <a:gd name="connsiteY0" fmla="*/ 843378 h 945987"/>
                <a:gd name="connsiteX1" fmla="*/ 1641390 w 1659145"/>
                <a:gd name="connsiteY1" fmla="*/ 0 h 945987"/>
                <a:gd name="connsiteX2" fmla="*/ 1659145 w 1659145"/>
                <a:gd name="connsiteY2" fmla="*/ 855218 h 945987"/>
                <a:gd name="connsiteX3" fmla="*/ 8878 w 1659145"/>
                <a:gd name="connsiteY3" fmla="*/ 890730 h 945987"/>
                <a:gd name="connsiteX4" fmla="*/ 0 w 1659145"/>
                <a:gd name="connsiteY4" fmla="*/ 843378 h 945987"/>
                <a:gd name="connsiteX0" fmla="*/ 17755 w 1676900"/>
                <a:gd name="connsiteY0" fmla="*/ 843378 h 948353"/>
                <a:gd name="connsiteX1" fmla="*/ 1659145 w 1676900"/>
                <a:gd name="connsiteY1" fmla="*/ 0 h 948353"/>
                <a:gd name="connsiteX2" fmla="*/ 1676900 w 1676900"/>
                <a:gd name="connsiteY2" fmla="*/ 855218 h 948353"/>
                <a:gd name="connsiteX3" fmla="*/ 0 w 1676900"/>
                <a:gd name="connsiteY3" fmla="*/ 908486 h 948353"/>
                <a:gd name="connsiteX4" fmla="*/ 17755 w 1676900"/>
                <a:gd name="connsiteY4" fmla="*/ 843378 h 948353"/>
                <a:gd name="connsiteX0" fmla="*/ 8878 w 1676900"/>
                <a:gd name="connsiteY0" fmla="*/ 923277 h 1018421"/>
                <a:gd name="connsiteX1" fmla="*/ 1659145 w 1676900"/>
                <a:gd name="connsiteY1" fmla="*/ 0 h 1018421"/>
                <a:gd name="connsiteX2" fmla="*/ 1676900 w 1676900"/>
                <a:gd name="connsiteY2" fmla="*/ 855218 h 1018421"/>
                <a:gd name="connsiteX3" fmla="*/ 0 w 1676900"/>
                <a:gd name="connsiteY3" fmla="*/ 908486 h 1018421"/>
                <a:gd name="connsiteX4" fmla="*/ 8878 w 1676900"/>
                <a:gd name="connsiteY4" fmla="*/ 923277 h 1018421"/>
                <a:gd name="connsiteX0" fmla="*/ 0 w 1685778"/>
                <a:gd name="connsiteY0" fmla="*/ 905521 h 1002679"/>
                <a:gd name="connsiteX1" fmla="*/ 1668023 w 1685778"/>
                <a:gd name="connsiteY1" fmla="*/ 0 h 1002679"/>
                <a:gd name="connsiteX2" fmla="*/ 1685778 w 1685778"/>
                <a:gd name="connsiteY2" fmla="*/ 855218 h 1002679"/>
                <a:gd name="connsiteX3" fmla="*/ 8878 w 1685778"/>
                <a:gd name="connsiteY3" fmla="*/ 908486 h 1002679"/>
                <a:gd name="connsiteX4" fmla="*/ 0 w 1685778"/>
                <a:gd name="connsiteY4" fmla="*/ 905521 h 1002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5778" h="1002679">
                  <a:moveTo>
                    <a:pt x="0" y="905521"/>
                  </a:moveTo>
                  <a:lnTo>
                    <a:pt x="1668023" y="0"/>
                  </a:lnTo>
                  <a:lnTo>
                    <a:pt x="1685778" y="855218"/>
                  </a:lnTo>
                  <a:lnTo>
                    <a:pt x="8878" y="908486"/>
                  </a:lnTo>
                  <a:cubicBezTo>
                    <a:pt x="8878" y="573106"/>
                    <a:pt x="0" y="1240901"/>
                    <a:pt x="0" y="905521"/>
                  </a:cubicBezTo>
                  <a:close/>
                </a:path>
              </a:pathLst>
            </a:custGeom>
            <a:gradFill flip="none" rotWithShape="1">
              <a:gsLst>
                <a:gs pos="50000">
                  <a:schemeClr val="accent2">
                    <a:alpha val="0"/>
                  </a:schemeClr>
                </a:gs>
                <a:gs pos="80000">
                  <a:schemeClr val="accent2">
                    <a:alpha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6" name="Group 13">
            <a:extLst>
              <a:ext uri="{FF2B5EF4-FFF2-40B4-BE49-F238E27FC236}">
                <a16:creationId xmlns:a16="http://schemas.microsoft.com/office/drawing/2014/main" id="{82BC4138-5994-42FC-A239-BE0C45AF5050}"/>
              </a:ext>
            </a:extLst>
          </p:cNvPr>
          <p:cNvGrpSpPr/>
          <p:nvPr/>
        </p:nvGrpSpPr>
        <p:grpSpPr>
          <a:xfrm flipH="1">
            <a:off x="2019" y="2162473"/>
            <a:ext cx="6114323" cy="3702808"/>
            <a:chOff x="4474601" y="1837871"/>
            <a:chExt cx="6121796" cy="3702808"/>
          </a:xfrm>
        </p:grpSpPr>
        <p:sp>
          <p:nvSpPr>
            <p:cNvPr id="147" name="Rectangle 4">
              <a:extLst>
                <a:ext uri="{FF2B5EF4-FFF2-40B4-BE49-F238E27FC236}">
                  <a16:creationId xmlns:a16="http://schemas.microsoft.com/office/drawing/2014/main" id="{8533AFF7-CA26-4BF6-8632-7EEAEF16153F}"/>
                </a:ext>
              </a:extLst>
            </p:cNvPr>
            <p:cNvSpPr/>
            <p:nvPr/>
          </p:nvSpPr>
          <p:spPr>
            <a:xfrm>
              <a:off x="4488401" y="3921979"/>
              <a:ext cx="1676901" cy="1618700"/>
            </a:xfrm>
            <a:custGeom>
              <a:avLst/>
              <a:gdLst>
                <a:gd name="connsiteX0" fmla="*/ 0 w 1872208"/>
                <a:gd name="connsiteY0" fmla="*/ 0 h 864096"/>
                <a:gd name="connsiteX1" fmla="*/ 1872208 w 1872208"/>
                <a:gd name="connsiteY1" fmla="*/ 0 h 864096"/>
                <a:gd name="connsiteX2" fmla="*/ 1872208 w 1872208"/>
                <a:gd name="connsiteY2" fmla="*/ 864096 h 864096"/>
                <a:gd name="connsiteX3" fmla="*/ 0 w 1872208"/>
                <a:gd name="connsiteY3" fmla="*/ 864096 h 864096"/>
                <a:gd name="connsiteX4" fmla="*/ 0 w 1872208"/>
                <a:gd name="connsiteY4" fmla="*/ 0 h 864096"/>
                <a:gd name="connsiteX0" fmla="*/ 0 w 1872208"/>
                <a:gd name="connsiteY0" fmla="*/ 0 h 1849518"/>
                <a:gd name="connsiteX1" fmla="*/ 1872208 w 1872208"/>
                <a:gd name="connsiteY1" fmla="*/ 0 h 1849518"/>
                <a:gd name="connsiteX2" fmla="*/ 1872208 w 1872208"/>
                <a:gd name="connsiteY2" fmla="*/ 864096 h 1849518"/>
                <a:gd name="connsiteX3" fmla="*/ 230819 w 1872208"/>
                <a:gd name="connsiteY3" fmla="*/ 1849518 h 1849518"/>
                <a:gd name="connsiteX4" fmla="*/ 0 w 1872208"/>
                <a:gd name="connsiteY4" fmla="*/ 0 h 1849518"/>
                <a:gd name="connsiteX0" fmla="*/ 0 w 1650267"/>
                <a:gd name="connsiteY0" fmla="*/ 1784411 h 1849518"/>
                <a:gd name="connsiteX1" fmla="*/ 1650267 w 1650267"/>
                <a:gd name="connsiteY1" fmla="*/ 0 h 1849518"/>
                <a:gd name="connsiteX2" fmla="*/ 1650267 w 1650267"/>
                <a:gd name="connsiteY2" fmla="*/ 864096 h 1849518"/>
                <a:gd name="connsiteX3" fmla="*/ 8878 w 1650267"/>
                <a:gd name="connsiteY3" fmla="*/ 1849518 h 1849518"/>
                <a:gd name="connsiteX4" fmla="*/ 0 w 1650267"/>
                <a:gd name="connsiteY4" fmla="*/ 1784411 h 1849518"/>
                <a:gd name="connsiteX0" fmla="*/ 0 w 1668022"/>
                <a:gd name="connsiteY0" fmla="*/ 1784411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84411 h 1849518"/>
                <a:gd name="connsiteX0" fmla="*/ 0 w 1659145"/>
                <a:gd name="connsiteY0" fmla="*/ 843378 h 1849518"/>
                <a:gd name="connsiteX1" fmla="*/ 1641390 w 1659145"/>
                <a:gd name="connsiteY1" fmla="*/ 0 h 1849518"/>
                <a:gd name="connsiteX2" fmla="*/ 1659145 w 1659145"/>
                <a:gd name="connsiteY2" fmla="*/ 855218 h 1849518"/>
                <a:gd name="connsiteX3" fmla="*/ 1 w 1659145"/>
                <a:gd name="connsiteY3" fmla="*/ 1849518 h 1849518"/>
                <a:gd name="connsiteX4" fmla="*/ 0 w 1659145"/>
                <a:gd name="connsiteY4" fmla="*/ 843378 h 1849518"/>
                <a:gd name="connsiteX0" fmla="*/ 0 w 1659145"/>
                <a:gd name="connsiteY0" fmla="*/ 843378 h 945987"/>
                <a:gd name="connsiteX1" fmla="*/ 1641390 w 1659145"/>
                <a:gd name="connsiteY1" fmla="*/ 0 h 945987"/>
                <a:gd name="connsiteX2" fmla="*/ 1659145 w 1659145"/>
                <a:gd name="connsiteY2" fmla="*/ 855218 h 945987"/>
                <a:gd name="connsiteX3" fmla="*/ 8878 w 1659145"/>
                <a:gd name="connsiteY3" fmla="*/ 890730 h 945987"/>
                <a:gd name="connsiteX4" fmla="*/ 0 w 1659145"/>
                <a:gd name="connsiteY4" fmla="*/ 843378 h 945987"/>
                <a:gd name="connsiteX0" fmla="*/ 17755 w 1676900"/>
                <a:gd name="connsiteY0" fmla="*/ 843378 h 948353"/>
                <a:gd name="connsiteX1" fmla="*/ 1659145 w 1676900"/>
                <a:gd name="connsiteY1" fmla="*/ 0 h 948353"/>
                <a:gd name="connsiteX2" fmla="*/ 1676900 w 1676900"/>
                <a:gd name="connsiteY2" fmla="*/ 855218 h 948353"/>
                <a:gd name="connsiteX3" fmla="*/ 0 w 1676900"/>
                <a:gd name="connsiteY3" fmla="*/ 908486 h 948353"/>
                <a:gd name="connsiteX4" fmla="*/ 17755 w 1676900"/>
                <a:gd name="connsiteY4" fmla="*/ 843378 h 948353"/>
                <a:gd name="connsiteX0" fmla="*/ 8878 w 1676900"/>
                <a:gd name="connsiteY0" fmla="*/ 923277 h 1018421"/>
                <a:gd name="connsiteX1" fmla="*/ 1659145 w 1676900"/>
                <a:gd name="connsiteY1" fmla="*/ 0 h 1018421"/>
                <a:gd name="connsiteX2" fmla="*/ 1676900 w 1676900"/>
                <a:gd name="connsiteY2" fmla="*/ 855218 h 1018421"/>
                <a:gd name="connsiteX3" fmla="*/ 0 w 1676900"/>
                <a:gd name="connsiteY3" fmla="*/ 908486 h 1018421"/>
                <a:gd name="connsiteX4" fmla="*/ 8878 w 1676900"/>
                <a:gd name="connsiteY4" fmla="*/ 923277 h 1018421"/>
                <a:gd name="connsiteX0" fmla="*/ 0 w 1685778"/>
                <a:gd name="connsiteY0" fmla="*/ 905521 h 1002679"/>
                <a:gd name="connsiteX1" fmla="*/ 1668023 w 1685778"/>
                <a:gd name="connsiteY1" fmla="*/ 0 h 1002679"/>
                <a:gd name="connsiteX2" fmla="*/ 1685778 w 1685778"/>
                <a:gd name="connsiteY2" fmla="*/ 855218 h 1002679"/>
                <a:gd name="connsiteX3" fmla="*/ 8878 w 1685778"/>
                <a:gd name="connsiteY3" fmla="*/ 908486 h 1002679"/>
                <a:gd name="connsiteX4" fmla="*/ 0 w 1685778"/>
                <a:gd name="connsiteY4" fmla="*/ 905521 h 1002679"/>
                <a:gd name="connsiteX0" fmla="*/ 0 w 1676900"/>
                <a:gd name="connsiteY0" fmla="*/ 35509 h 908486"/>
                <a:gd name="connsiteX1" fmla="*/ 1659145 w 1676900"/>
                <a:gd name="connsiteY1" fmla="*/ 0 h 908486"/>
                <a:gd name="connsiteX2" fmla="*/ 1676900 w 1676900"/>
                <a:gd name="connsiteY2" fmla="*/ 855218 h 908486"/>
                <a:gd name="connsiteX3" fmla="*/ 0 w 1676900"/>
                <a:gd name="connsiteY3" fmla="*/ 908486 h 908486"/>
                <a:gd name="connsiteX4" fmla="*/ 0 w 1676900"/>
                <a:gd name="connsiteY4" fmla="*/ 35509 h 908486"/>
                <a:gd name="connsiteX0" fmla="*/ 0 w 1676900"/>
                <a:gd name="connsiteY0" fmla="*/ 35509 h 855218"/>
                <a:gd name="connsiteX1" fmla="*/ 1659145 w 1676900"/>
                <a:gd name="connsiteY1" fmla="*/ 0 h 855218"/>
                <a:gd name="connsiteX2" fmla="*/ 1676900 w 1676900"/>
                <a:gd name="connsiteY2" fmla="*/ 855218 h 855218"/>
                <a:gd name="connsiteX3" fmla="*/ 26633 w 1676900"/>
                <a:gd name="connsiteY3" fmla="*/ 198272 h 855218"/>
                <a:gd name="connsiteX4" fmla="*/ 0 w 1676900"/>
                <a:gd name="connsiteY4" fmla="*/ 35509 h 855218"/>
                <a:gd name="connsiteX0" fmla="*/ 0 w 1676900"/>
                <a:gd name="connsiteY0" fmla="*/ 8876 h 855218"/>
                <a:gd name="connsiteX1" fmla="*/ 1659145 w 1676900"/>
                <a:gd name="connsiteY1" fmla="*/ 0 h 855218"/>
                <a:gd name="connsiteX2" fmla="*/ 1676900 w 1676900"/>
                <a:gd name="connsiteY2" fmla="*/ 855218 h 855218"/>
                <a:gd name="connsiteX3" fmla="*/ 26633 w 1676900"/>
                <a:gd name="connsiteY3" fmla="*/ 198272 h 855218"/>
                <a:gd name="connsiteX4" fmla="*/ 0 w 1676900"/>
                <a:gd name="connsiteY4" fmla="*/ 8876 h 855218"/>
                <a:gd name="connsiteX0" fmla="*/ 8878 w 1685778"/>
                <a:gd name="connsiteY0" fmla="*/ 8876 h 855218"/>
                <a:gd name="connsiteX1" fmla="*/ 1668023 w 1685778"/>
                <a:gd name="connsiteY1" fmla="*/ 0 h 855218"/>
                <a:gd name="connsiteX2" fmla="*/ 1685778 w 1685778"/>
                <a:gd name="connsiteY2" fmla="*/ 855218 h 855218"/>
                <a:gd name="connsiteX3" fmla="*/ 0 w 1685778"/>
                <a:gd name="connsiteY3" fmla="*/ 153884 h 855218"/>
                <a:gd name="connsiteX4" fmla="*/ 8878 w 1685778"/>
                <a:gd name="connsiteY4" fmla="*/ 8876 h 855218"/>
                <a:gd name="connsiteX0" fmla="*/ 8878 w 1685778"/>
                <a:gd name="connsiteY0" fmla="*/ 26632 h 872974"/>
                <a:gd name="connsiteX1" fmla="*/ 1676901 w 1685778"/>
                <a:gd name="connsiteY1" fmla="*/ 0 h 872974"/>
                <a:gd name="connsiteX2" fmla="*/ 1685778 w 1685778"/>
                <a:gd name="connsiteY2" fmla="*/ 872974 h 872974"/>
                <a:gd name="connsiteX3" fmla="*/ 0 w 1685778"/>
                <a:gd name="connsiteY3" fmla="*/ 171640 h 872974"/>
                <a:gd name="connsiteX4" fmla="*/ 8878 w 1685778"/>
                <a:gd name="connsiteY4" fmla="*/ 26632 h 872974"/>
                <a:gd name="connsiteX0" fmla="*/ 8878 w 1694655"/>
                <a:gd name="connsiteY0" fmla="*/ 26632 h 801953"/>
                <a:gd name="connsiteX1" fmla="*/ 1676901 w 1694655"/>
                <a:gd name="connsiteY1" fmla="*/ 0 h 801953"/>
                <a:gd name="connsiteX2" fmla="*/ 1694655 w 1694655"/>
                <a:gd name="connsiteY2" fmla="*/ 801953 h 801953"/>
                <a:gd name="connsiteX3" fmla="*/ 0 w 1694655"/>
                <a:gd name="connsiteY3" fmla="*/ 171640 h 801953"/>
                <a:gd name="connsiteX4" fmla="*/ 8878 w 1694655"/>
                <a:gd name="connsiteY4" fmla="*/ 26632 h 801953"/>
                <a:gd name="connsiteX0" fmla="*/ 8878 w 1721288"/>
                <a:gd name="connsiteY0" fmla="*/ 26632 h 872974"/>
                <a:gd name="connsiteX1" fmla="*/ 1676901 w 1721288"/>
                <a:gd name="connsiteY1" fmla="*/ 0 h 872974"/>
                <a:gd name="connsiteX2" fmla="*/ 1721288 w 1721288"/>
                <a:gd name="connsiteY2" fmla="*/ 872974 h 872974"/>
                <a:gd name="connsiteX3" fmla="*/ 0 w 1721288"/>
                <a:gd name="connsiteY3" fmla="*/ 171640 h 872974"/>
                <a:gd name="connsiteX4" fmla="*/ 8878 w 1721288"/>
                <a:gd name="connsiteY4" fmla="*/ 26632 h 872974"/>
                <a:gd name="connsiteX0" fmla="*/ 8878 w 1676901"/>
                <a:gd name="connsiteY0" fmla="*/ 26632 h 855219"/>
                <a:gd name="connsiteX1" fmla="*/ 1676901 w 1676901"/>
                <a:gd name="connsiteY1" fmla="*/ 0 h 855219"/>
                <a:gd name="connsiteX2" fmla="*/ 1676900 w 1676901"/>
                <a:gd name="connsiteY2" fmla="*/ 855219 h 855219"/>
                <a:gd name="connsiteX3" fmla="*/ 0 w 1676901"/>
                <a:gd name="connsiteY3" fmla="*/ 171640 h 855219"/>
                <a:gd name="connsiteX4" fmla="*/ 8878 w 1676901"/>
                <a:gd name="connsiteY4" fmla="*/ 26632 h 855219"/>
                <a:gd name="connsiteX0" fmla="*/ 8878 w 1676901"/>
                <a:gd name="connsiteY0" fmla="*/ 26632 h 943996"/>
                <a:gd name="connsiteX1" fmla="*/ 1676901 w 1676901"/>
                <a:gd name="connsiteY1" fmla="*/ 0 h 943996"/>
                <a:gd name="connsiteX2" fmla="*/ 1668023 w 1676901"/>
                <a:gd name="connsiteY2" fmla="*/ 943996 h 943996"/>
                <a:gd name="connsiteX3" fmla="*/ 0 w 1676901"/>
                <a:gd name="connsiteY3" fmla="*/ 171640 h 943996"/>
                <a:gd name="connsiteX4" fmla="*/ 8878 w 1676901"/>
                <a:gd name="connsiteY4" fmla="*/ 26632 h 943996"/>
                <a:gd name="connsiteX0" fmla="*/ 8878 w 1676901"/>
                <a:gd name="connsiteY0" fmla="*/ 26632 h 864097"/>
                <a:gd name="connsiteX1" fmla="*/ 1676901 w 1676901"/>
                <a:gd name="connsiteY1" fmla="*/ 0 h 864097"/>
                <a:gd name="connsiteX2" fmla="*/ 1659145 w 1676901"/>
                <a:gd name="connsiteY2" fmla="*/ 864097 h 864097"/>
                <a:gd name="connsiteX3" fmla="*/ 0 w 1676901"/>
                <a:gd name="connsiteY3" fmla="*/ 171640 h 864097"/>
                <a:gd name="connsiteX4" fmla="*/ 8878 w 1676901"/>
                <a:gd name="connsiteY4" fmla="*/ 26632 h 864097"/>
                <a:gd name="connsiteX0" fmla="*/ 8878 w 1676901"/>
                <a:gd name="connsiteY0" fmla="*/ 26632 h 997262"/>
                <a:gd name="connsiteX1" fmla="*/ 1676901 w 1676901"/>
                <a:gd name="connsiteY1" fmla="*/ 0 h 997262"/>
                <a:gd name="connsiteX2" fmla="*/ 1641390 w 1676901"/>
                <a:gd name="connsiteY2" fmla="*/ 997262 h 997262"/>
                <a:gd name="connsiteX3" fmla="*/ 0 w 1676901"/>
                <a:gd name="connsiteY3" fmla="*/ 171640 h 997262"/>
                <a:gd name="connsiteX4" fmla="*/ 8878 w 1676901"/>
                <a:gd name="connsiteY4" fmla="*/ 26632 h 997262"/>
                <a:gd name="connsiteX0" fmla="*/ 8878 w 1676901"/>
                <a:gd name="connsiteY0" fmla="*/ 26632 h 855219"/>
                <a:gd name="connsiteX1" fmla="*/ 1676901 w 1676901"/>
                <a:gd name="connsiteY1" fmla="*/ 0 h 855219"/>
                <a:gd name="connsiteX2" fmla="*/ 1650267 w 1676901"/>
                <a:gd name="connsiteY2" fmla="*/ 855219 h 855219"/>
                <a:gd name="connsiteX3" fmla="*/ 0 w 1676901"/>
                <a:gd name="connsiteY3" fmla="*/ 171640 h 855219"/>
                <a:gd name="connsiteX4" fmla="*/ 8878 w 1676901"/>
                <a:gd name="connsiteY4" fmla="*/ 26632 h 855219"/>
                <a:gd name="connsiteX0" fmla="*/ 8878 w 1676901"/>
                <a:gd name="connsiteY0" fmla="*/ 26632 h 935118"/>
                <a:gd name="connsiteX1" fmla="*/ 1676901 w 1676901"/>
                <a:gd name="connsiteY1" fmla="*/ 0 h 935118"/>
                <a:gd name="connsiteX2" fmla="*/ 1668023 w 1676901"/>
                <a:gd name="connsiteY2" fmla="*/ 935118 h 935118"/>
                <a:gd name="connsiteX3" fmla="*/ 0 w 1676901"/>
                <a:gd name="connsiteY3" fmla="*/ 171640 h 935118"/>
                <a:gd name="connsiteX4" fmla="*/ 8878 w 1676901"/>
                <a:gd name="connsiteY4" fmla="*/ 26632 h 935118"/>
                <a:gd name="connsiteX0" fmla="*/ 8878 w 1676901"/>
                <a:gd name="connsiteY0" fmla="*/ 26632 h 855219"/>
                <a:gd name="connsiteX1" fmla="*/ 1676901 w 1676901"/>
                <a:gd name="connsiteY1" fmla="*/ 0 h 855219"/>
                <a:gd name="connsiteX2" fmla="*/ 1659145 w 1676901"/>
                <a:gd name="connsiteY2" fmla="*/ 855219 h 855219"/>
                <a:gd name="connsiteX3" fmla="*/ 0 w 1676901"/>
                <a:gd name="connsiteY3" fmla="*/ 171640 h 855219"/>
                <a:gd name="connsiteX4" fmla="*/ 8878 w 1676901"/>
                <a:gd name="connsiteY4" fmla="*/ 26632 h 855219"/>
                <a:gd name="connsiteX0" fmla="*/ 8878 w 1676901"/>
                <a:gd name="connsiteY0" fmla="*/ 26632 h 864097"/>
                <a:gd name="connsiteX1" fmla="*/ 1676901 w 1676901"/>
                <a:gd name="connsiteY1" fmla="*/ 0 h 864097"/>
                <a:gd name="connsiteX2" fmla="*/ 1668023 w 1676901"/>
                <a:gd name="connsiteY2" fmla="*/ 864097 h 864097"/>
                <a:gd name="connsiteX3" fmla="*/ 0 w 1676901"/>
                <a:gd name="connsiteY3" fmla="*/ 171640 h 864097"/>
                <a:gd name="connsiteX4" fmla="*/ 8878 w 1676901"/>
                <a:gd name="connsiteY4" fmla="*/ 26632 h 864097"/>
                <a:gd name="connsiteX0" fmla="*/ 8878 w 1676901"/>
                <a:gd name="connsiteY0" fmla="*/ 26632 h 642156"/>
                <a:gd name="connsiteX1" fmla="*/ 1676901 w 1676901"/>
                <a:gd name="connsiteY1" fmla="*/ 0 h 642156"/>
                <a:gd name="connsiteX2" fmla="*/ 1659145 w 1676901"/>
                <a:gd name="connsiteY2" fmla="*/ 642156 h 642156"/>
                <a:gd name="connsiteX3" fmla="*/ 0 w 1676901"/>
                <a:gd name="connsiteY3" fmla="*/ 171640 h 642156"/>
                <a:gd name="connsiteX4" fmla="*/ 8878 w 1676901"/>
                <a:gd name="connsiteY4" fmla="*/ 26632 h 642156"/>
                <a:gd name="connsiteX0" fmla="*/ 8878 w 1676901"/>
                <a:gd name="connsiteY0" fmla="*/ 26632 h 864097"/>
                <a:gd name="connsiteX1" fmla="*/ 1676901 w 1676901"/>
                <a:gd name="connsiteY1" fmla="*/ 0 h 864097"/>
                <a:gd name="connsiteX2" fmla="*/ 1659145 w 1676901"/>
                <a:gd name="connsiteY2" fmla="*/ 864097 h 864097"/>
                <a:gd name="connsiteX3" fmla="*/ 0 w 1676901"/>
                <a:gd name="connsiteY3" fmla="*/ 171640 h 864097"/>
                <a:gd name="connsiteX4" fmla="*/ 8878 w 1676901"/>
                <a:gd name="connsiteY4" fmla="*/ 26632 h 864097"/>
                <a:gd name="connsiteX0" fmla="*/ 8878 w 1676901"/>
                <a:gd name="connsiteY0" fmla="*/ 26632 h 943996"/>
                <a:gd name="connsiteX1" fmla="*/ 1676901 w 1676901"/>
                <a:gd name="connsiteY1" fmla="*/ 0 h 943996"/>
                <a:gd name="connsiteX2" fmla="*/ 1659145 w 1676901"/>
                <a:gd name="connsiteY2" fmla="*/ 943996 h 943996"/>
                <a:gd name="connsiteX3" fmla="*/ 0 w 1676901"/>
                <a:gd name="connsiteY3" fmla="*/ 171640 h 943996"/>
                <a:gd name="connsiteX4" fmla="*/ 8878 w 1676901"/>
                <a:gd name="connsiteY4" fmla="*/ 26632 h 943996"/>
                <a:gd name="connsiteX0" fmla="*/ 8878 w 1676901"/>
                <a:gd name="connsiteY0" fmla="*/ 26632 h 872975"/>
                <a:gd name="connsiteX1" fmla="*/ 1676901 w 1676901"/>
                <a:gd name="connsiteY1" fmla="*/ 0 h 872975"/>
                <a:gd name="connsiteX2" fmla="*/ 1668022 w 1676901"/>
                <a:gd name="connsiteY2" fmla="*/ 872975 h 872975"/>
                <a:gd name="connsiteX3" fmla="*/ 0 w 1676901"/>
                <a:gd name="connsiteY3" fmla="*/ 171640 h 872975"/>
                <a:gd name="connsiteX4" fmla="*/ 8878 w 1676901"/>
                <a:gd name="connsiteY4" fmla="*/ 26632 h 872975"/>
                <a:gd name="connsiteX0" fmla="*/ 0 w 1676901"/>
                <a:gd name="connsiteY0" fmla="*/ 0 h 1618700"/>
                <a:gd name="connsiteX1" fmla="*/ 1676901 w 1676901"/>
                <a:gd name="connsiteY1" fmla="*/ 745725 h 1618700"/>
                <a:gd name="connsiteX2" fmla="*/ 1668022 w 1676901"/>
                <a:gd name="connsiteY2" fmla="*/ 1618700 h 1618700"/>
                <a:gd name="connsiteX3" fmla="*/ 0 w 1676901"/>
                <a:gd name="connsiteY3" fmla="*/ 917365 h 1618700"/>
                <a:gd name="connsiteX4" fmla="*/ 0 w 1676901"/>
                <a:gd name="connsiteY4" fmla="*/ 0 h 1618700"/>
                <a:gd name="connsiteX0" fmla="*/ 0 w 1676901"/>
                <a:gd name="connsiteY0" fmla="*/ 0 h 1618700"/>
                <a:gd name="connsiteX1" fmla="*/ 1676901 w 1676901"/>
                <a:gd name="connsiteY1" fmla="*/ 745725 h 1618700"/>
                <a:gd name="connsiteX2" fmla="*/ 1668022 w 1676901"/>
                <a:gd name="connsiteY2" fmla="*/ 1618700 h 1618700"/>
                <a:gd name="connsiteX3" fmla="*/ 0 w 1676901"/>
                <a:gd name="connsiteY3" fmla="*/ 100620 h 1618700"/>
                <a:gd name="connsiteX4" fmla="*/ 0 w 1676901"/>
                <a:gd name="connsiteY4" fmla="*/ 0 h 161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901" h="1618700">
                  <a:moveTo>
                    <a:pt x="0" y="0"/>
                  </a:moveTo>
                  <a:lnTo>
                    <a:pt x="1676901" y="745725"/>
                  </a:lnTo>
                  <a:cubicBezTo>
                    <a:pt x="1676901" y="1030798"/>
                    <a:pt x="1668022" y="1333627"/>
                    <a:pt x="1668022" y="1618700"/>
                  </a:cubicBezTo>
                  <a:lnTo>
                    <a:pt x="0" y="100620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35000">
                  <a:schemeClr val="accent3">
                    <a:alpha val="0"/>
                  </a:schemeClr>
                </a:gs>
                <a:gs pos="80000">
                  <a:schemeClr val="accent3">
                    <a:alpha val="85000"/>
                  </a:schemeClr>
                </a:gs>
              </a:gsLst>
              <a:lin ang="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4">
              <a:extLst>
                <a:ext uri="{FF2B5EF4-FFF2-40B4-BE49-F238E27FC236}">
                  <a16:creationId xmlns:a16="http://schemas.microsoft.com/office/drawing/2014/main" id="{2750980E-26D9-4BEA-A813-CB0ACA2952C6}"/>
                </a:ext>
              </a:extLst>
            </p:cNvPr>
            <p:cNvSpPr/>
            <p:nvPr/>
          </p:nvSpPr>
          <p:spPr>
            <a:xfrm>
              <a:off x="4479520" y="3731342"/>
              <a:ext cx="1676901" cy="864097"/>
            </a:xfrm>
            <a:custGeom>
              <a:avLst/>
              <a:gdLst>
                <a:gd name="connsiteX0" fmla="*/ 0 w 1872208"/>
                <a:gd name="connsiteY0" fmla="*/ 0 h 864096"/>
                <a:gd name="connsiteX1" fmla="*/ 1872208 w 1872208"/>
                <a:gd name="connsiteY1" fmla="*/ 0 h 864096"/>
                <a:gd name="connsiteX2" fmla="*/ 1872208 w 1872208"/>
                <a:gd name="connsiteY2" fmla="*/ 864096 h 864096"/>
                <a:gd name="connsiteX3" fmla="*/ 0 w 1872208"/>
                <a:gd name="connsiteY3" fmla="*/ 864096 h 864096"/>
                <a:gd name="connsiteX4" fmla="*/ 0 w 1872208"/>
                <a:gd name="connsiteY4" fmla="*/ 0 h 864096"/>
                <a:gd name="connsiteX0" fmla="*/ 0 w 1872208"/>
                <a:gd name="connsiteY0" fmla="*/ 0 h 1849518"/>
                <a:gd name="connsiteX1" fmla="*/ 1872208 w 1872208"/>
                <a:gd name="connsiteY1" fmla="*/ 0 h 1849518"/>
                <a:gd name="connsiteX2" fmla="*/ 1872208 w 1872208"/>
                <a:gd name="connsiteY2" fmla="*/ 864096 h 1849518"/>
                <a:gd name="connsiteX3" fmla="*/ 230819 w 1872208"/>
                <a:gd name="connsiteY3" fmla="*/ 1849518 h 1849518"/>
                <a:gd name="connsiteX4" fmla="*/ 0 w 1872208"/>
                <a:gd name="connsiteY4" fmla="*/ 0 h 1849518"/>
                <a:gd name="connsiteX0" fmla="*/ 0 w 1650267"/>
                <a:gd name="connsiteY0" fmla="*/ 1784411 h 1849518"/>
                <a:gd name="connsiteX1" fmla="*/ 1650267 w 1650267"/>
                <a:gd name="connsiteY1" fmla="*/ 0 h 1849518"/>
                <a:gd name="connsiteX2" fmla="*/ 1650267 w 1650267"/>
                <a:gd name="connsiteY2" fmla="*/ 864096 h 1849518"/>
                <a:gd name="connsiteX3" fmla="*/ 8878 w 1650267"/>
                <a:gd name="connsiteY3" fmla="*/ 1849518 h 1849518"/>
                <a:gd name="connsiteX4" fmla="*/ 0 w 1650267"/>
                <a:gd name="connsiteY4" fmla="*/ 1784411 h 1849518"/>
                <a:gd name="connsiteX0" fmla="*/ 0 w 1668022"/>
                <a:gd name="connsiteY0" fmla="*/ 1784411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84411 h 1849518"/>
                <a:gd name="connsiteX0" fmla="*/ 0 w 1659145"/>
                <a:gd name="connsiteY0" fmla="*/ 843378 h 1849518"/>
                <a:gd name="connsiteX1" fmla="*/ 1641390 w 1659145"/>
                <a:gd name="connsiteY1" fmla="*/ 0 h 1849518"/>
                <a:gd name="connsiteX2" fmla="*/ 1659145 w 1659145"/>
                <a:gd name="connsiteY2" fmla="*/ 855218 h 1849518"/>
                <a:gd name="connsiteX3" fmla="*/ 1 w 1659145"/>
                <a:gd name="connsiteY3" fmla="*/ 1849518 h 1849518"/>
                <a:gd name="connsiteX4" fmla="*/ 0 w 1659145"/>
                <a:gd name="connsiteY4" fmla="*/ 843378 h 1849518"/>
                <a:gd name="connsiteX0" fmla="*/ 0 w 1659145"/>
                <a:gd name="connsiteY0" fmla="*/ 843378 h 945987"/>
                <a:gd name="connsiteX1" fmla="*/ 1641390 w 1659145"/>
                <a:gd name="connsiteY1" fmla="*/ 0 h 945987"/>
                <a:gd name="connsiteX2" fmla="*/ 1659145 w 1659145"/>
                <a:gd name="connsiteY2" fmla="*/ 855218 h 945987"/>
                <a:gd name="connsiteX3" fmla="*/ 8878 w 1659145"/>
                <a:gd name="connsiteY3" fmla="*/ 890730 h 945987"/>
                <a:gd name="connsiteX4" fmla="*/ 0 w 1659145"/>
                <a:gd name="connsiteY4" fmla="*/ 843378 h 945987"/>
                <a:gd name="connsiteX0" fmla="*/ 17755 w 1676900"/>
                <a:gd name="connsiteY0" fmla="*/ 843378 h 948353"/>
                <a:gd name="connsiteX1" fmla="*/ 1659145 w 1676900"/>
                <a:gd name="connsiteY1" fmla="*/ 0 h 948353"/>
                <a:gd name="connsiteX2" fmla="*/ 1676900 w 1676900"/>
                <a:gd name="connsiteY2" fmla="*/ 855218 h 948353"/>
                <a:gd name="connsiteX3" fmla="*/ 0 w 1676900"/>
                <a:gd name="connsiteY3" fmla="*/ 908486 h 948353"/>
                <a:gd name="connsiteX4" fmla="*/ 17755 w 1676900"/>
                <a:gd name="connsiteY4" fmla="*/ 843378 h 948353"/>
                <a:gd name="connsiteX0" fmla="*/ 8878 w 1676900"/>
                <a:gd name="connsiteY0" fmla="*/ 923277 h 1018421"/>
                <a:gd name="connsiteX1" fmla="*/ 1659145 w 1676900"/>
                <a:gd name="connsiteY1" fmla="*/ 0 h 1018421"/>
                <a:gd name="connsiteX2" fmla="*/ 1676900 w 1676900"/>
                <a:gd name="connsiteY2" fmla="*/ 855218 h 1018421"/>
                <a:gd name="connsiteX3" fmla="*/ 0 w 1676900"/>
                <a:gd name="connsiteY3" fmla="*/ 908486 h 1018421"/>
                <a:gd name="connsiteX4" fmla="*/ 8878 w 1676900"/>
                <a:gd name="connsiteY4" fmla="*/ 923277 h 1018421"/>
                <a:gd name="connsiteX0" fmla="*/ 0 w 1685778"/>
                <a:gd name="connsiteY0" fmla="*/ 905521 h 1002679"/>
                <a:gd name="connsiteX1" fmla="*/ 1668023 w 1685778"/>
                <a:gd name="connsiteY1" fmla="*/ 0 h 1002679"/>
                <a:gd name="connsiteX2" fmla="*/ 1685778 w 1685778"/>
                <a:gd name="connsiteY2" fmla="*/ 855218 h 1002679"/>
                <a:gd name="connsiteX3" fmla="*/ 8878 w 1685778"/>
                <a:gd name="connsiteY3" fmla="*/ 908486 h 1002679"/>
                <a:gd name="connsiteX4" fmla="*/ 0 w 1685778"/>
                <a:gd name="connsiteY4" fmla="*/ 905521 h 1002679"/>
                <a:gd name="connsiteX0" fmla="*/ 0 w 1676900"/>
                <a:gd name="connsiteY0" fmla="*/ 35509 h 908486"/>
                <a:gd name="connsiteX1" fmla="*/ 1659145 w 1676900"/>
                <a:gd name="connsiteY1" fmla="*/ 0 h 908486"/>
                <a:gd name="connsiteX2" fmla="*/ 1676900 w 1676900"/>
                <a:gd name="connsiteY2" fmla="*/ 855218 h 908486"/>
                <a:gd name="connsiteX3" fmla="*/ 0 w 1676900"/>
                <a:gd name="connsiteY3" fmla="*/ 908486 h 908486"/>
                <a:gd name="connsiteX4" fmla="*/ 0 w 1676900"/>
                <a:gd name="connsiteY4" fmla="*/ 35509 h 908486"/>
                <a:gd name="connsiteX0" fmla="*/ 0 w 1676900"/>
                <a:gd name="connsiteY0" fmla="*/ 35509 h 855218"/>
                <a:gd name="connsiteX1" fmla="*/ 1659145 w 1676900"/>
                <a:gd name="connsiteY1" fmla="*/ 0 h 855218"/>
                <a:gd name="connsiteX2" fmla="*/ 1676900 w 1676900"/>
                <a:gd name="connsiteY2" fmla="*/ 855218 h 855218"/>
                <a:gd name="connsiteX3" fmla="*/ 26633 w 1676900"/>
                <a:gd name="connsiteY3" fmla="*/ 198272 h 855218"/>
                <a:gd name="connsiteX4" fmla="*/ 0 w 1676900"/>
                <a:gd name="connsiteY4" fmla="*/ 35509 h 855218"/>
                <a:gd name="connsiteX0" fmla="*/ 0 w 1676900"/>
                <a:gd name="connsiteY0" fmla="*/ 8876 h 855218"/>
                <a:gd name="connsiteX1" fmla="*/ 1659145 w 1676900"/>
                <a:gd name="connsiteY1" fmla="*/ 0 h 855218"/>
                <a:gd name="connsiteX2" fmla="*/ 1676900 w 1676900"/>
                <a:gd name="connsiteY2" fmla="*/ 855218 h 855218"/>
                <a:gd name="connsiteX3" fmla="*/ 26633 w 1676900"/>
                <a:gd name="connsiteY3" fmla="*/ 198272 h 855218"/>
                <a:gd name="connsiteX4" fmla="*/ 0 w 1676900"/>
                <a:gd name="connsiteY4" fmla="*/ 8876 h 855218"/>
                <a:gd name="connsiteX0" fmla="*/ 8878 w 1685778"/>
                <a:gd name="connsiteY0" fmla="*/ 8876 h 855218"/>
                <a:gd name="connsiteX1" fmla="*/ 1668023 w 1685778"/>
                <a:gd name="connsiteY1" fmla="*/ 0 h 855218"/>
                <a:gd name="connsiteX2" fmla="*/ 1685778 w 1685778"/>
                <a:gd name="connsiteY2" fmla="*/ 855218 h 855218"/>
                <a:gd name="connsiteX3" fmla="*/ 0 w 1685778"/>
                <a:gd name="connsiteY3" fmla="*/ 153884 h 855218"/>
                <a:gd name="connsiteX4" fmla="*/ 8878 w 1685778"/>
                <a:gd name="connsiteY4" fmla="*/ 8876 h 855218"/>
                <a:gd name="connsiteX0" fmla="*/ 8878 w 1685778"/>
                <a:gd name="connsiteY0" fmla="*/ 26632 h 872974"/>
                <a:gd name="connsiteX1" fmla="*/ 1676901 w 1685778"/>
                <a:gd name="connsiteY1" fmla="*/ 0 h 872974"/>
                <a:gd name="connsiteX2" fmla="*/ 1685778 w 1685778"/>
                <a:gd name="connsiteY2" fmla="*/ 872974 h 872974"/>
                <a:gd name="connsiteX3" fmla="*/ 0 w 1685778"/>
                <a:gd name="connsiteY3" fmla="*/ 171640 h 872974"/>
                <a:gd name="connsiteX4" fmla="*/ 8878 w 1685778"/>
                <a:gd name="connsiteY4" fmla="*/ 26632 h 872974"/>
                <a:gd name="connsiteX0" fmla="*/ 8878 w 1694655"/>
                <a:gd name="connsiteY0" fmla="*/ 26632 h 801953"/>
                <a:gd name="connsiteX1" fmla="*/ 1676901 w 1694655"/>
                <a:gd name="connsiteY1" fmla="*/ 0 h 801953"/>
                <a:gd name="connsiteX2" fmla="*/ 1694655 w 1694655"/>
                <a:gd name="connsiteY2" fmla="*/ 801953 h 801953"/>
                <a:gd name="connsiteX3" fmla="*/ 0 w 1694655"/>
                <a:gd name="connsiteY3" fmla="*/ 171640 h 801953"/>
                <a:gd name="connsiteX4" fmla="*/ 8878 w 1694655"/>
                <a:gd name="connsiteY4" fmla="*/ 26632 h 801953"/>
                <a:gd name="connsiteX0" fmla="*/ 8878 w 1721288"/>
                <a:gd name="connsiteY0" fmla="*/ 26632 h 872974"/>
                <a:gd name="connsiteX1" fmla="*/ 1676901 w 1721288"/>
                <a:gd name="connsiteY1" fmla="*/ 0 h 872974"/>
                <a:gd name="connsiteX2" fmla="*/ 1721288 w 1721288"/>
                <a:gd name="connsiteY2" fmla="*/ 872974 h 872974"/>
                <a:gd name="connsiteX3" fmla="*/ 0 w 1721288"/>
                <a:gd name="connsiteY3" fmla="*/ 171640 h 872974"/>
                <a:gd name="connsiteX4" fmla="*/ 8878 w 1721288"/>
                <a:gd name="connsiteY4" fmla="*/ 26632 h 872974"/>
                <a:gd name="connsiteX0" fmla="*/ 8878 w 1676901"/>
                <a:gd name="connsiteY0" fmla="*/ 26632 h 855219"/>
                <a:gd name="connsiteX1" fmla="*/ 1676901 w 1676901"/>
                <a:gd name="connsiteY1" fmla="*/ 0 h 855219"/>
                <a:gd name="connsiteX2" fmla="*/ 1676900 w 1676901"/>
                <a:gd name="connsiteY2" fmla="*/ 855219 h 855219"/>
                <a:gd name="connsiteX3" fmla="*/ 0 w 1676901"/>
                <a:gd name="connsiteY3" fmla="*/ 171640 h 855219"/>
                <a:gd name="connsiteX4" fmla="*/ 8878 w 1676901"/>
                <a:gd name="connsiteY4" fmla="*/ 26632 h 855219"/>
                <a:gd name="connsiteX0" fmla="*/ 8878 w 1676901"/>
                <a:gd name="connsiteY0" fmla="*/ 26632 h 943996"/>
                <a:gd name="connsiteX1" fmla="*/ 1676901 w 1676901"/>
                <a:gd name="connsiteY1" fmla="*/ 0 h 943996"/>
                <a:gd name="connsiteX2" fmla="*/ 1668023 w 1676901"/>
                <a:gd name="connsiteY2" fmla="*/ 943996 h 943996"/>
                <a:gd name="connsiteX3" fmla="*/ 0 w 1676901"/>
                <a:gd name="connsiteY3" fmla="*/ 171640 h 943996"/>
                <a:gd name="connsiteX4" fmla="*/ 8878 w 1676901"/>
                <a:gd name="connsiteY4" fmla="*/ 26632 h 943996"/>
                <a:gd name="connsiteX0" fmla="*/ 8878 w 1676901"/>
                <a:gd name="connsiteY0" fmla="*/ 26632 h 864097"/>
                <a:gd name="connsiteX1" fmla="*/ 1676901 w 1676901"/>
                <a:gd name="connsiteY1" fmla="*/ 0 h 864097"/>
                <a:gd name="connsiteX2" fmla="*/ 1659145 w 1676901"/>
                <a:gd name="connsiteY2" fmla="*/ 864097 h 864097"/>
                <a:gd name="connsiteX3" fmla="*/ 0 w 1676901"/>
                <a:gd name="connsiteY3" fmla="*/ 171640 h 864097"/>
                <a:gd name="connsiteX4" fmla="*/ 8878 w 1676901"/>
                <a:gd name="connsiteY4" fmla="*/ 26632 h 864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6901" h="864097">
                  <a:moveTo>
                    <a:pt x="8878" y="26632"/>
                  </a:moveTo>
                  <a:lnTo>
                    <a:pt x="1676901" y="0"/>
                  </a:lnTo>
                  <a:cubicBezTo>
                    <a:pt x="1676901" y="285073"/>
                    <a:pt x="1659145" y="579024"/>
                    <a:pt x="1659145" y="864097"/>
                  </a:cubicBezTo>
                  <a:lnTo>
                    <a:pt x="0" y="171640"/>
                  </a:lnTo>
                  <a:lnTo>
                    <a:pt x="8878" y="26632"/>
                  </a:lnTo>
                  <a:close/>
                </a:path>
              </a:pathLst>
            </a:custGeom>
            <a:gradFill flip="none" rotWithShape="1">
              <a:gsLst>
                <a:gs pos="50000">
                  <a:schemeClr val="accent3">
                    <a:alpha val="0"/>
                  </a:schemeClr>
                </a:gs>
                <a:gs pos="80000">
                  <a:schemeClr val="accent3">
                    <a:alpha val="85000"/>
                  </a:schemeClr>
                </a:gs>
              </a:gsLst>
              <a:lin ang="6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9" name="Rectangle 16">
              <a:extLst>
                <a:ext uri="{FF2B5EF4-FFF2-40B4-BE49-F238E27FC236}">
                  <a16:creationId xmlns:a16="http://schemas.microsoft.com/office/drawing/2014/main" id="{65F28CE2-40D6-419D-8C77-A87FD2E05527}"/>
                </a:ext>
              </a:extLst>
            </p:cNvPr>
            <p:cNvSpPr/>
            <p:nvPr/>
          </p:nvSpPr>
          <p:spPr>
            <a:xfrm rot="10800000">
              <a:off x="6144963" y="1844824"/>
              <a:ext cx="4451434" cy="86409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4">
              <a:extLst>
                <a:ext uri="{FF2B5EF4-FFF2-40B4-BE49-F238E27FC236}">
                  <a16:creationId xmlns:a16="http://schemas.microsoft.com/office/drawing/2014/main" id="{9C925EAA-989F-4D70-8232-93EAACC9E7E3}"/>
                </a:ext>
              </a:extLst>
            </p:cNvPr>
            <p:cNvSpPr/>
            <p:nvPr/>
          </p:nvSpPr>
          <p:spPr>
            <a:xfrm>
              <a:off x="4485442" y="1837871"/>
              <a:ext cx="1670406" cy="1829838"/>
            </a:xfrm>
            <a:custGeom>
              <a:avLst/>
              <a:gdLst>
                <a:gd name="connsiteX0" fmla="*/ 0 w 1872208"/>
                <a:gd name="connsiteY0" fmla="*/ 0 h 864096"/>
                <a:gd name="connsiteX1" fmla="*/ 1872208 w 1872208"/>
                <a:gd name="connsiteY1" fmla="*/ 0 h 864096"/>
                <a:gd name="connsiteX2" fmla="*/ 1872208 w 1872208"/>
                <a:gd name="connsiteY2" fmla="*/ 864096 h 864096"/>
                <a:gd name="connsiteX3" fmla="*/ 0 w 1872208"/>
                <a:gd name="connsiteY3" fmla="*/ 864096 h 864096"/>
                <a:gd name="connsiteX4" fmla="*/ 0 w 1872208"/>
                <a:gd name="connsiteY4" fmla="*/ 0 h 864096"/>
                <a:gd name="connsiteX0" fmla="*/ 0 w 1872208"/>
                <a:gd name="connsiteY0" fmla="*/ 0 h 1849518"/>
                <a:gd name="connsiteX1" fmla="*/ 1872208 w 1872208"/>
                <a:gd name="connsiteY1" fmla="*/ 0 h 1849518"/>
                <a:gd name="connsiteX2" fmla="*/ 1872208 w 1872208"/>
                <a:gd name="connsiteY2" fmla="*/ 864096 h 1849518"/>
                <a:gd name="connsiteX3" fmla="*/ 230819 w 1872208"/>
                <a:gd name="connsiteY3" fmla="*/ 1849518 h 1849518"/>
                <a:gd name="connsiteX4" fmla="*/ 0 w 1872208"/>
                <a:gd name="connsiteY4" fmla="*/ 0 h 1849518"/>
                <a:gd name="connsiteX0" fmla="*/ 0 w 1650267"/>
                <a:gd name="connsiteY0" fmla="*/ 1784411 h 1849518"/>
                <a:gd name="connsiteX1" fmla="*/ 1650267 w 1650267"/>
                <a:gd name="connsiteY1" fmla="*/ 0 h 1849518"/>
                <a:gd name="connsiteX2" fmla="*/ 1650267 w 1650267"/>
                <a:gd name="connsiteY2" fmla="*/ 864096 h 1849518"/>
                <a:gd name="connsiteX3" fmla="*/ 8878 w 1650267"/>
                <a:gd name="connsiteY3" fmla="*/ 1849518 h 1849518"/>
                <a:gd name="connsiteX4" fmla="*/ 0 w 1650267"/>
                <a:gd name="connsiteY4" fmla="*/ 1784411 h 1849518"/>
                <a:gd name="connsiteX0" fmla="*/ 0 w 1668022"/>
                <a:gd name="connsiteY0" fmla="*/ 1784411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84411 h 1849518"/>
                <a:gd name="connsiteX0" fmla="*/ 0 w 1668022"/>
                <a:gd name="connsiteY0" fmla="*/ 1713390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13390 h 1849518"/>
                <a:gd name="connsiteX0" fmla="*/ 0 w 1668022"/>
                <a:gd name="connsiteY0" fmla="*/ 1713390 h 1787374"/>
                <a:gd name="connsiteX1" fmla="*/ 1650267 w 1668022"/>
                <a:gd name="connsiteY1" fmla="*/ 0 h 1787374"/>
                <a:gd name="connsiteX2" fmla="*/ 1668022 w 1668022"/>
                <a:gd name="connsiteY2" fmla="*/ 855218 h 1787374"/>
                <a:gd name="connsiteX3" fmla="*/ 26633 w 1668022"/>
                <a:gd name="connsiteY3" fmla="*/ 1787374 h 1787374"/>
                <a:gd name="connsiteX4" fmla="*/ 0 w 1668022"/>
                <a:gd name="connsiteY4" fmla="*/ 1713390 h 1787374"/>
                <a:gd name="connsiteX0" fmla="*/ 0 w 1668022"/>
                <a:gd name="connsiteY0" fmla="*/ 1713390 h 1805129"/>
                <a:gd name="connsiteX1" fmla="*/ 1650267 w 1668022"/>
                <a:gd name="connsiteY1" fmla="*/ 0 h 1805129"/>
                <a:gd name="connsiteX2" fmla="*/ 1668022 w 1668022"/>
                <a:gd name="connsiteY2" fmla="*/ 855218 h 1805129"/>
                <a:gd name="connsiteX3" fmla="*/ 35511 w 1668022"/>
                <a:gd name="connsiteY3" fmla="*/ 1805129 h 1805129"/>
                <a:gd name="connsiteX4" fmla="*/ 0 w 1668022"/>
                <a:gd name="connsiteY4" fmla="*/ 1713390 h 1805129"/>
                <a:gd name="connsiteX0" fmla="*/ 0 w 1668022"/>
                <a:gd name="connsiteY0" fmla="*/ 1713390 h 1822885"/>
                <a:gd name="connsiteX1" fmla="*/ 1650267 w 1668022"/>
                <a:gd name="connsiteY1" fmla="*/ 0 h 1822885"/>
                <a:gd name="connsiteX2" fmla="*/ 1668022 w 1668022"/>
                <a:gd name="connsiteY2" fmla="*/ 855218 h 1822885"/>
                <a:gd name="connsiteX3" fmla="*/ 35511 w 1668022"/>
                <a:gd name="connsiteY3" fmla="*/ 1822885 h 1822885"/>
                <a:gd name="connsiteX4" fmla="*/ 0 w 1668022"/>
                <a:gd name="connsiteY4" fmla="*/ 1713390 h 1822885"/>
                <a:gd name="connsiteX0" fmla="*/ 0 w 1668022"/>
                <a:gd name="connsiteY0" fmla="*/ 1720343 h 1829838"/>
                <a:gd name="connsiteX1" fmla="*/ 1660710 w 1668022"/>
                <a:gd name="connsiteY1" fmla="*/ 0 h 1829838"/>
                <a:gd name="connsiteX2" fmla="*/ 1668022 w 1668022"/>
                <a:gd name="connsiteY2" fmla="*/ 862171 h 1829838"/>
                <a:gd name="connsiteX3" fmla="*/ 35511 w 1668022"/>
                <a:gd name="connsiteY3" fmla="*/ 1829838 h 1829838"/>
                <a:gd name="connsiteX4" fmla="*/ 0 w 1668022"/>
                <a:gd name="connsiteY4" fmla="*/ 1720343 h 1829838"/>
                <a:gd name="connsiteX0" fmla="*/ 0 w 1670406"/>
                <a:gd name="connsiteY0" fmla="*/ 1720343 h 1829838"/>
                <a:gd name="connsiteX1" fmla="*/ 1669865 w 1670406"/>
                <a:gd name="connsiteY1" fmla="*/ 0 h 1829838"/>
                <a:gd name="connsiteX2" fmla="*/ 1668022 w 1670406"/>
                <a:gd name="connsiteY2" fmla="*/ 862171 h 1829838"/>
                <a:gd name="connsiteX3" fmla="*/ 35511 w 1670406"/>
                <a:gd name="connsiteY3" fmla="*/ 1829838 h 1829838"/>
                <a:gd name="connsiteX4" fmla="*/ 0 w 1670406"/>
                <a:gd name="connsiteY4" fmla="*/ 1720343 h 18298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0406" h="1829838">
                  <a:moveTo>
                    <a:pt x="0" y="1720343"/>
                  </a:moveTo>
                  <a:lnTo>
                    <a:pt x="1669865" y="0"/>
                  </a:lnTo>
                  <a:cubicBezTo>
                    <a:pt x="1672302" y="287390"/>
                    <a:pt x="1665585" y="574781"/>
                    <a:pt x="1668022" y="862171"/>
                  </a:cubicBezTo>
                  <a:lnTo>
                    <a:pt x="35511" y="1829838"/>
                  </a:lnTo>
                  <a:lnTo>
                    <a:pt x="0" y="1720343"/>
                  </a:lnTo>
                  <a:close/>
                </a:path>
              </a:pathLst>
            </a:custGeom>
            <a:gradFill flip="none" rotWithShape="1">
              <a:gsLst>
                <a:gs pos="35000">
                  <a:schemeClr val="accent3">
                    <a:alpha val="0"/>
                  </a:schemeClr>
                </a:gs>
                <a:gs pos="80000">
                  <a:schemeClr val="accent3">
                    <a:alpha val="85000"/>
                  </a:schemeClr>
                </a:gs>
              </a:gsLst>
              <a:lin ang="21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Rectangle 18">
              <a:extLst>
                <a:ext uri="{FF2B5EF4-FFF2-40B4-BE49-F238E27FC236}">
                  <a16:creationId xmlns:a16="http://schemas.microsoft.com/office/drawing/2014/main" id="{072E9F92-3BED-4B6D-BCEA-A1F20484B92F}"/>
                </a:ext>
              </a:extLst>
            </p:cNvPr>
            <p:cNvSpPr/>
            <p:nvPr/>
          </p:nvSpPr>
          <p:spPr>
            <a:xfrm rot="10800000">
              <a:off x="6144962" y="2787832"/>
              <a:ext cx="4451434" cy="86409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Rectangle 19">
              <a:extLst>
                <a:ext uri="{FF2B5EF4-FFF2-40B4-BE49-F238E27FC236}">
                  <a16:creationId xmlns:a16="http://schemas.microsoft.com/office/drawing/2014/main" id="{8CC8DFD6-9DB6-449E-A9CC-CD533B7B7AC1}"/>
                </a:ext>
              </a:extLst>
            </p:cNvPr>
            <p:cNvSpPr/>
            <p:nvPr/>
          </p:nvSpPr>
          <p:spPr>
            <a:xfrm rot="10800000">
              <a:off x="6135715" y="3730840"/>
              <a:ext cx="4451434" cy="86409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0">
              <a:extLst>
                <a:ext uri="{FF2B5EF4-FFF2-40B4-BE49-F238E27FC236}">
                  <a16:creationId xmlns:a16="http://schemas.microsoft.com/office/drawing/2014/main" id="{612264AA-FA58-438F-B687-15F7E02DB1EF}"/>
                </a:ext>
              </a:extLst>
            </p:cNvPr>
            <p:cNvSpPr/>
            <p:nvPr/>
          </p:nvSpPr>
          <p:spPr>
            <a:xfrm rot="10800000">
              <a:off x="6135715" y="4673848"/>
              <a:ext cx="4451434" cy="86409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4" name="Rectangle 4">
              <a:extLst>
                <a:ext uri="{FF2B5EF4-FFF2-40B4-BE49-F238E27FC236}">
                  <a16:creationId xmlns:a16="http://schemas.microsoft.com/office/drawing/2014/main" id="{E492CA46-5C25-4BB5-B169-4E68A28E8E1F}"/>
                </a:ext>
              </a:extLst>
            </p:cNvPr>
            <p:cNvSpPr/>
            <p:nvPr/>
          </p:nvSpPr>
          <p:spPr>
            <a:xfrm>
              <a:off x="4474601" y="2791036"/>
              <a:ext cx="1685778" cy="1002679"/>
            </a:xfrm>
            <a:custGeom>
              <a:avLst/>
              <a:gdLst>
                <a:gd name="connsiteX0" fmla="*/ 0 w 1872208"/>
                <a:gd name="connsiteY0" fmla="*/ 0 h 864096"/>
                <a:gd name="connsiteX1" fmla="*/ 1872208 w 1872208"/>
                <a:gd name="connsiteY1" fmla="*/ 0 h 864096"/>
                <a:gd name="connsiteX2" fmla="*/ 1872208 w 1872208"/>
                <a:gd name="connsiteY2" fmla="*/ 864096 h 864096"/>
                <a:gd name="connsiteX3" fmla="*/ 0 w 1872208"/>
                <a:gd name="connsiteY3" fmla="*/ 864096 h 864096"/>
                <a:gd name="connsiteX4" fmla="*/ 0 w 1872208"/>
                <a:gd name="connsiteY4" fmla="*/ 0 h 864096"/>
                <a:gd name="connsiteX0" fmla="*/ 0 w 1872208"/>
                <a:gd name="connsiteY0" fmla="*/ 0 h 1849518"/>
                <a:gd name="connsiteX1" fmla="*/ 1872208 w 1872208"/>
                <a:gd name="connsiteY1" fmla="*/ 0 h 1849518"/>
                <a:gd name="connsiteX2" fmla="*/ 1872208 w 1872208"/>
                <a:gd name="connsiteY2" fmla="*/ 864096 h 1849518"/>
                <a:gd name="connsiteX3" fmla="*/ 230819 w 1872208"/>
                <a:gd name="connsiteY3" fmla="*/ 1849518 h 1849518"/>
                <a:gd name="connsiteX4" fmla="*/ 0 w 1872208"/>
                <a:gd name="connsiteY4" fmla="*/ 0 h 1849518"/>
                <a:gd name="connsiteX0" fmla="*/ 0 w 1650267"/>
                <a:gd name="connsiteY0" fmla="*/ 1784411 h 1849518"/>
                <a:gd name="connsiteX1" fmla="*/ 1650267 w 1650267"/>
                <a:gd name="connsiteY1" fmla="*/ 0 h 1849518"/>
                <a:gd name="connsiteX2" fmla="*/ 1650267 w 1650267"/>
                <a:gd name="connsiteY2" fmla="*/ 864096 h 1849518"/>
                <a:gd name="connsiteX3" fmla="*/ 8878 w 1650267"/>
                <a:gd name="connsiteY3" fmla="*/ 1849518 h 1849518"/>
                <a:gd name="connsiteX4" fmla="*/ 0 w 1650267"/>
                <a:gd name="connsiteY4" fmla="*/ 1784411 h 1849518"/>
                <a:gd name="connsiteX0" fmla="*/ 0 w 1668022"/>
                <a:gd name="connsiteY0" fmla="*/ 1784411 h 1849518"/>
                <a:gd name="connsiteX1" fmla="*/ 1650267 w 1668022"/>
                <a:gd name="connsiteY1" fmla="*/ 0 h 1849518"/>
                <a:gd name="connsiteX2" fmla="*/ 1668022 w 1668022"/>
                <a:gd name="connsiteY2" fmla="*/ 855218 h 1849518"/>
                <a:gd name="connsiteX3" fmla="*/ 8878 w 1668022"/>
                <a:gd name="connsiteY3" fmla="*/ 1849518 h 1849518"/>
                <a:gd name="connsiteX4" fmla="*/ 0 w 1668022"/>
                <a:gd name="connsiteY4" fmla="*/ 1784411 h 1849518"/>
                <a:gd name="connsiteX0" fmla="*/ 0 w 1659145"/>
                <a:gd name="connsiteY0" fmla="*/ 843378 h 1849518"/>
                <a:gd name="connsiteX1" fmla="*/ 1641390 w 1659145"/>
                <a:gd name="connsiteY1" fmla="*/ 0 h 1849518"/>
                <a:gd name="connsiteX2" fmla="*/ 1659145 w 1659145"/>
                <a:gd name="connsiteY2" fmla="*/ 855218 h 1849518"/>
                <a:gd name="connsiteX3" fmla="*/ 1 w 1659145"/>
                <a:gd name="connsiteY3" fmla="*/ 1849518 h 1849518"/>
                <a:gd name="connsiteX4" fmla="*/ 0 w 1659145"/>
                <a:gd name="connsiteY4" fmla="*/ 843378 h 1849518"/>
                <a:gd name="connsiteX0" fmla="*/ 0 w 1659145"/>
                <a:gd name="connsiteY0" fmla="*/ 843378 h 945987"/>
                <a:gd name="connsiteX1" fmla="*/ 1641390 w 1659145"/>
                <a:gd name="connsiteY1" fmla="*/ 0 h 945987"/>
                <a:gd name="connsiteX2" fmla="*/ 1659145 w 1659145"/>
                <a:gd name="connsiteY2" fmla="*/ 855218 h 945987"/>
                <a:gd name="connsiteX3" fmla="*/ 8878 w 1659145"/>
                <a:gd name="connsiteY3" fmla="*/ 890730 h 945987"/>
                <a:gd name="connsiteX4" fmla="*/ 0 w 1659145"/>
                <a:gd name="connsiteY4" fmla="*/ 843378 h 945987"/>
                <a:gd name="connsiteX0" fmla="*/ 17755 w 1676900"/>
                <a:gd name="connsiteY0" fmla="*/ 843378 h 948353"/>
                <a:gd name="connsiteX1" fmla="*/ 1659145 w 1676900"/>
                <a:gd name="connsiteY1" fmla="*/ 0 h 948353"/>
                <a:gd name="connsiteX2" fmla="*/ 1676900 w 1676900"/>
                <a:gd name="connsiteY2" fmla="*/ 855218 h 948353"/>
                <a:gd name="connsiteX3" fmla="*/ 0 w 1676900"/>
                <a:gd name="connsiteY3" fmla="*/ 908486 h 948353"/>
                <a:gd name="connsiteX4" fmla="*/ 17755 w 1676900"/>
                <a:gd name="connsiteY4" fmla="*/ 843378 h 948353"/>
                <a:gd name="connsiteX0" fmla="*/ 8878 w 1676900"/>
                <a:gd name="connsiteY0" fmla="*/ 923277 h 1018421"/>
                <a:gd name="connsiteX1" fmla="*/ 1659145 w 1676900"/>
                <a:gd name="connsiteY1" fmla="*/ 0 h 1018421"/>
                <a:gd name="connsiteX2" fmla="*/ 1676900 w 1676900"/>
                <a:gd name="connsiteY2" fmla="*/ 855218 h 1018421"/>
                <a:gd name="connsiteX3" fmla="*/ 0 w 1676900"/>
                <a:gd name="connsiteY3" fmla="*/ 908486 h 1018421"/>
                <a:gd name="connsiteX4" fmla="*/ 8878 w 1676900"/>
                <a:gd name="connsiteY4" fmla="*/ 923277 h 1018421"/>
                <a:gd name="connsiteX0" fmla="*/ 0 w 1685778"/>
                <a:gd name="connsiteY0" fmla="*/ 905521 h 1002679"/>
                <a:gd name="connsiteX1" fmla="*/ 1668023 w 1685778"/>
                <a:gd name="connsiteY1" fmla="*/ 0 h 1002679"/>
                <a:gd name="connsiteX2" fmla="*/ 1685778 w 1685778"/>
                <a:gd name="connsiteY2" fmla="*/ 855218 h 1002679"/>
                <a:gd name="connsiteX3" fmla="*/ 8878 w 1685778"/>
                <a:gd name="connsiteY3" fmla="*/ 908486 h 1002679"/>
                <a:gd name="connsiteX4" fmla="*/ 0 w 1685778"/>
                <a:gd name="connsiteY4" fmla="*/ 905521 h 1002679"/>
                <a:gd name="connsiteX0" fmla="*/ 0 w 1685778"/>
                <a:gd name="connsiteY0" fmla="*/ 905521 h 1002679"/>
                <a:gd name="connsiteX1" fmla="*/ 1678467 w 1685778"/>
                <a:gd name="connsiteY1" fmla="*/ 0 h 1002679"/>
                <a:gd name="connsiteX2" fmla="*/ 1685778 w 1685778"/>
                <a:gd name="connsiteY2" fmla="*/ 855218 h 1002679"/>
                <a:gd name="connsiteX3" fmla="*/ 8878 w 1685778"/>
                <a:gd name="connsiteY3" fmla="*/ 908486 h 1002679"/>
                <a:gd name="connsiteX4" fmla="*/ 0 w 1685778"/>
                <a:gd name="connsiteY4" fmla="*/ 905521 h 1002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85778" h="1002679">
                  <a:moveTo>
                    <a:pt x="0" y="905521"/>
                  </a:moveTo>
                  <a:lnTo>
                    <a:pt x="1678467" y="0"/>
                  </a:lnTo>
                  <a:lnTo>
                    <a:pt x="1685778" y="855218"/>
                  </a:lnTo>
                  <a:lnTo>
                    <a:pt x="8878" y="908486"/>
                  </a:lnTo>
                  <a:cubicBezTo>
                    <a:pt x="8878" y="573106"/>
                    <a:pt x="0" y="1240901"/>
                    <a:pt x="0" y="905521"/>
                  </a:cubicBezTo>
                  <a:close/>
                </a:path>
              </a:pathLst>
            </a:custGeom>
            <a:gradFill flip="none" rotWithShape="1">
              <a:gsLst>
                <a:gs pos="50000">
                  <a:schemeClr val="accent3">
                    <a:alpha val="0"/>
                  </a:schemeClr>
                </a:gs>
                <a:gs pos="80000">
                  <a:schemeClr val="accent3">
                    <a:alpha val="8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5" name="Group 24">
            <a:extLst>
              <a:ext uri="{FF2B5EF4-FFF2-40B4-BE49-F238E27FC236}">
                <a16:creationId xmlns:a16="http://schemas.microsoft.com/office/drawing/2014/main" id="{8CD9A86D-8611-4258-8A5A-BACB3D1BF93A}"/>
              </a:ext>
            </a:extLst>
          </p:cNvPr>
          <p:cNvGrpSpPr/>
          <p:nvPr/>
        </p:nvGrpSpPr>
        <p:grpSpPr>
          <a:xfrm>
            <a:off x="7944258" y="2242721"/>
            <a:ext cx="3434935" cy="677511"/>
            <a:chOff x="6417575" y="2011204"/>
            <a:chExt cx="2232250" cy="648845"/>
          </a:xfrm>
        </p:grpSpPr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ED03BD5C-AE96-4A76-9646-79718500B8D7}"/>
                </a:ext>
              </a:extLst>
            </p:cNvPr>
            <p:cNvSpPr txBox="1"/>
            <p:nvPr/>
          </p:nvSpPr>
          <p:spPr>
            <a:xfrm>
              <a:off x="6417576" y="2217917"/>
              <a:ext cx="2232249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5462D0D1-4620-4590-BFB9-E848C81C18D3}"/>
                </a:ext>
              </a:extLst>
            </p:cNvPr>
            <p:cNvSpPr txBox="1"/>
            <p:nvPr/>
          </p:nvSpPr>
          <p:spPr>
            <a:xfrm>
              <a:off x="6417575" y="2011204"/>
              <a:ext cx="2232249" cy="265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8" name="Group 27">
            <a:extLst>
              <a:ext uri="{FF2B5EF4-FFF2-40B4-BE49-F238E27FC236}">
                <a16:creationId xmlns:a16="http://schemas.microsoft.com/office/drawing/2014/main" id="{3BF27FDC-7397-4667-9804-80DA2766150C}"/>
              </a:ext>
            </a:extLst>
          </p:cNvPr>
          <p:cNvGrpSpPr/>
          <p:nvPr/>
        </p:nvGrpSpPr>
        <p:grpSpPr>
          <a:xfrm>
            <a:off x="7944259" y="3193871"/>
            <a:ext cx="3434935" cy="677511"/>
            <a:chOff x="6417575" y="2011204"/>
            <a:chExt cx="2232250" cy="648845"/>
          </a:xfrm>
        </p:grpSpPr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ABB26CAF-FC8B-4AF3-8118-1EDA09BFD5B2}"/>
                </a:ext>
              </a:extLst>
            </p:cNvPr>
            <p:cNvSpPr txBox="1"/>
            <p:nvPr/>
          </p:nvSpPr>
          <p:spPr>
            <a:xfrm>
              <a:off x="6417576" y="2217917"/>
              <a:ext cx="2232249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897FDD02-25F2-4403-B800-FA644BD9AED4}"/>
                </a:ext>
              </a:extLst>
            </p:cNvPr>
            <p:cNvSpPr txBox="1"/>
            <p:nvPr/>
          </p:nvSpPr>
          <p:spPr>
            <a:xfrm>
              <a:off x="6417575" y="2011204"/>
              <a:ext cx="2232249" cy="265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1" name="Group 30">
            <a:extLst>
              <a:ext uri="{FF2B5EF4-FFF2-40B4-BE49-F238E27FC236}">
                <a16:creationId xmlns:a16="http://schemas.microsoft.com/office/drawing/2014/main" id="{3CBC17AC-17E8-4C96-AAB3-39D11B2325AC}"/>
              </a:ext>
            </a:extLst>
          </p:cNvPr>
          <p:cNvGrpSpPr/>
          <p:nvPr/>
        </p:nvGrpSpPr>
        <p:grpSpPr>
          <a:xfrm>
            <a:off x="7944260" y="4136143"/>
            <a:ext cx="3434935" cy="677511"/>
            <a:chOff x="6417575" y="2011204"/>
            <a:chExt cx="2232250" cy="648845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340B2C43-EC95-4678-B4AD-19E04C00291C}"/>
                </a:ext>
              </a:extLst>
            </p:cNvPr>
            <p:cNvSpPr txBox="1"/>
            <p:nvPr/>
          </p:nvSpPr>
          <p:spPr>
            <a:xfrm>
              <a:off x="6417576" y="2217917"/>
              <a:ext cx="2232249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98B9D0EC-55A7-4AED-932A-DF0ACF1F50D2}"/>
                </a:ext>
              </a:extLst>
            </p:cNvPr>
            <p:cNvSpPr txBox="1"/>
            <p:nvPr/>
          </p:nvSpPr>
          <p:spPr>
            <a:xfrm>
              <a:off x="6417575" y="2011204"/>
              <a:ext cx="2232249" cy="265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4" name="Group 33">
            <a:extLst>
              <a:ext uri="{FF2B5EF4-FFF2-40B4-BE49-F238E27FC236}">
                <a16:creationId xmlns:a16="http://schemas.microsoft.com/office/drawing/2014/main" id="{C912E047-3F5F-498D-B2A0-C2F8F31F92D2}"/>
              </a:ext>
            </a:extLst>
          </p:cNvPr>
          <p:cNvGrpSpPr/>
          <p:nvPr/>
        </p:nvGrpSpPr>
        <p:grpSpPr>
          <a:xfrm>
            <a:off x="7944261" y="5078415"/>
            <a:ext cx="3434935" cy="677511"/>
            <a:chOff x="6417575" y="2011204"/>
            <a:chExt cx="2232250" cy="648845"/>
          </a:xfrm>
        </p:grpSpPr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F755C541-BBA0-40D7-9054-C84DFF36F9F1}"/>
                </a:ext>
              </a:extLst>
            </p:cNvPr>
            <p:cNvSpPr txBox="1"/>
            <p:nvPr/>
          </p:nvSpPr>
          <p:spPr>
            <a:xfrm>
              <a:off x="6417576" y="2217917"/>
              <a:ext cx="2232249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FBEA8C01-9996-455E-88CB-85807407976B}"/>
                </a:ext>
              </a:extLst>
            </p:cNvPr>
            <p:cNvSpPr txBox="1"/>
            <p:nvPr/>
          </p:nvSpPr>
          <p:spPr>
            <a:xfrm>
              <a:off x="6417575" y="2011204"/>
              <a:ext cx="2232249" cy="265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7" name="Group 36">
            <a:extLst>
              <a:ext uri="{FF2B5EF4-FFF2-40B4-BE49-F238E27FC236}">
                <a16:creationId xmlns:a16="http://schemas.microsoft.com/office/drawing/2014/main" id="{9042153C-CDF3-4BD3-9766-5F50EB1258B9}"/>
              </a:ext>
            </a:extLst>
          </p:cNvPr>
          <p:cNvGrpSpPr/>
          <p:nvPr/>
        </p:nvGrpSpPr>
        <p:grpSpPr>
          <a:xfrm>
            <a:off x="796352" y="2263333"/>
            <a:ext cx="3376706" cy="677511"/>
            <a:chOff x="6417575" y="2011204"/>
            <a:chExt cx="2232250" cy="648845"/>
          </a:xfrm>
        </p:grpSpPr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680B5919-4B25-4C9D-BD3F-FCFA581142EC}"/>
                </a:ext>
              </a:extLst>
            </p:cNvPr>
            <p:cNvSpPr txBox="1"/>
            <p:nvPr/>
          </p:nvSpPr>
          <p:spPr>
            <a:xfrm>
              <a:off x="6417576" y="2217917"/>
              <a:ext cx="2232249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8629384C-BFEB-402A-93DB-D2F7290DE84C}"/>
                </a:ext>
              </a:extLst>
            </p:cNvPr>
            <p:cNvSpPr txBox="1"/>
            <p:nvPr/>
          </p:nvSpPr>
          <p:spPr>
            <a:xfrm>
              <a:off x="6417575" y="2011204"/>
              <a:ext cx="2232249" cy="265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0" name="Group 39">
            <a:extLst>
              <a:ext uri="{FF2B5EF4-FFF2-40B4-BE49-F238E27FC236}">
                <a16:creationId xmlns:a16="http://schemas.microsoft.com/office/drawing/2014/main" id="{58DE2B8E-BA48-4372-8E7C-5CCC0CC63B13}"/>
              </a:ext>
            </a:extLst>
          </p:cNvPr>
          <p:cNvGrpSpPr/>
          <p:nvPr/>
        </p:nvGrpSpPr>
        <p:grpSpPr>
          <a:xfrm>
            <a:off x="801835" y="3211627"/>
            <a:ext cx="3376706" cy="677511"/>
            <a:chOff x="6417575" y="2011204"/>
            <a:chExt cx="2232250" cy="648845"/>
          </a:xfrm>
        </p:grpSpPr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927B2CA3-C88A-4626-8786-1D521C9A6E7D}"/>
                </a:ext>
              </a:extLst>
            </p:cNvPr>
            <p:cNvSpPr txBox="1"/>
            <p:nvPr/>
          </p:nvSpPr>
          <p:spPr>
            <a:xfrm>
              <a:off x="6417576" y="2217917"/>
              <a:ext cx="2232249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72" name="TextBox 171">
              <a:extLst>
                <a:ext uri="{FF2B5EF4-FFF2-40B4-BE49-F238E27FC236}">
                  <a16:creationId xmlns:a16="http://schemas.microsoft.com/office/drawing/2014/main" id="{3B5B8AA6-573B-48DB-9949-AD3E6A271672}"/>
                </a:ext>
              </a:extLst>
            </p:cNvPr>
            <p:cNvSpPr txBox="1"/>
            <p:nvPr/>
          </p:nvSpPr>
          <p:spPr>
            <a:xfrm>
              <a:off x="6417575" y="2011204"/>
              <a:ext cx="2232249" cy="265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3" name="Group 42">
            <a:extLst>
              <a:ext uri="{FF2B5EF4-FFF2-40B4-BE49-F238E27FC236}">
                <a16:creationId xmlns:a16="http://schemas.microsoft.com/office/drawing/2014/main" id="{431BE575-13BF-43ED-A0A5-422A6BDC77DB}"/>
              </a:ext>
            </a:extLst>
          </p:cNvPr>
          <p:cNvGrpSpPr/>
          <p:nvPr/>
        </p:nvGrpSpPr>
        <p:grpSpPr>
          <a:xfrm>
            <a:off x="807318" y="4151043"/>
            <a:ext cx="3376706" cy="677511"/>
            <a:chOff x="6417575" y="2011204"/>
            <a:chExt cx="2232250" cy="648845"/>
          </a:xfrm>
        </p:grpSpPr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E8F4C258-AD7A-4927-B604-ED9AEB379EFE}"/>
                </a:ext>
              </a:extLst>
            </p:cNvPr>
            <p:cNvSpPr txBox="1"/>
            <p:nvPr/>
          </p:nvSpPr>
          <p:spPr>
            <a:xfrm>
              <a:off x="6417576" y="2217917"/>
              <a:ext cx="2232249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1BB97A3F-634F-4E4A-95D0-D2139439C101}"/>
                </a:ext>
              </a:extLst>
            </p:cNvPr>
            <p:cNvSpPr txBox="1"/>
            <p:nvPr/>
          </p:nvSpPr>
          <p:spPr>
            <a:xfrm>
              <a:off x="6417575" y="2011204"/>
              <a:ext cx="2232249" cy="265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6" name="Group 45">
            <a:extLst>
              <a:ext uri="{FF2B5EF4-FFF2-40B4-BE49-F238E27FC236}">
                <a16:creationId xmlns:a16="http://schemas.microsoft.com/office/drawing/2014/main" id="{1ABA16C2-8FBF-49A5-A51C-00624A442A35}"/>
              </a:ext>
            </a:extLst>
          </p:cNvPr>
          <p:cNvGrpSpPr/>
          <p:nvPr/>
        </p:nvGrpSpPr>
        <p:grpSpPr>
          <a:xfrm>
            <a:off x="812801" y="5090459"/>
            <a:ext cx="3376706" cy="677511"/>
            <a:chOff x="6417575" y="2011204"/>
            <a:chExt cx="2232250" cy="648845"/>
          </a:xfrm>
        </p:grpSpPr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87AF7649-75C5-452E-B403-0807CDCFE1CB}"/>
                </a:ext>
              </a:extLst>
            </p:cNvPr>
            <p:cNvSpPr txBox="1"/>
            <p:nvPr/>
          </p:nvSpPr>
          <p:spPr>
            <a:xfrm>
              <a:off x="6417576" y="2217917"/>
              <a:ext cx="2232249" cy="4421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</a:endParaRPr>
            </a:p>
          </p:txBody>
        </p:sp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3A38C941-2D36-4A90-A2FB-677B183F91FD}"/>
                </a:ext>
              </a:extLst>
            </p:cNvPr>
            <p:cNvSpPr txBox="1"/>
            <p:nvPr/>
          </p:nvSpPr>
          <p:spPr>
            <a:xfrm>
              <a:off x="6417575" y="2011204"/>
              <a:ext cx="2232249" cy="265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</a:rPr>
                <a:t>Add Contents Title</a:t>
              </a:r>
              <a:endParaRPr lang="ko-KR" altLang="en-US" sz="1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9" name="Group 49">
            <a:extLst>
              <a:ext uri="{FF2B5EF4-FFF2-40B4-BE49-F238E27FC236}">
                <a16:creationId xmlns:a16="http://schemas.microsoft.com/office/drawing/2014/main" id="{0C722BF8-7C2B-4C64-8FA8-3F7940EA26D3}"/>
              </a:ext>
            </a:extLst>
          </p:cNvPr>
          <p:cNvGrpSpPr/>
          <p:nvPr/>
        </p:nvGrpSpPr>
        <p:grpSpPr>
          <a:xfrm>
            <a:off x="4973772" y="2893596"/>
            <a:ext cx="2237674" cy="2237674"/>
            <a:chOff x="3467528" y="2657377"/>
            <a:chExt cx="2237674" cy="2237674"/>
          </a:xfrm>
        </p:grpSpPr>
        <p:grpSp>
          <p:nvGrpSpPr>
            <p:cNvPr id="180" name="Group 23">
              <a:extLst>
                <a:ext uri="{FF2B5EF4-FFF2-40B4-BE49-F238E27FC236}">
                  <a16:creationId xmlns:a16="http://schemas.microsoft.com/office/drawing/2014/main" id="{C21B1AA0-6065-4149-A4C3-624A1F70E881}"/>
                </a:ext>
              </a:extLst>
            </p:cNvPr>
            <p:cNvGrpSpPr/>
            <p:nvPr/>
          </p:nvGrpSpPr>
          <p:grpSpPr>
            <a:xfrm>
              <a:off x="3467528" y="2657377"/>
              <a:ext cx="2237674" cy="2237674"/>
              <a:chOff x="3436380" y="2612003"/>
              <a:chExt cx="2237674" cy="2237674"/>
            </a:xfrm>
          </p:grpSpPr>
          <p:sp>
            <p:nvSpPr>
              <p:cNvPr id="182" name="Oval 22">
                <a:extLst>
                  <a:ext uri="{FF2B5EF4-FFF2-40B4-BE49-F238E27FC236}">
                    <a16:creationId xmlns:a16="http://schemas.microsoft.com/office/drawing/2014/main" id="{08C466D3-DF3C-438D-B494-FE246FC98137}"/>
                  </a:ext>
                </a:extLst>
              </p:cNvPr>
              <p:cNvSpPr/>
              <p:nvPr/>
            </p:nvSpPr>
            <p:spPr>
              <a:xfrm>
                <a:off x="3436380" y="2612003"/>
                <a:ext cx="2237674" cy="2237674"/>
              </a:xfrm>
              <a:prstGeom prst="ellipse">
                <a:avLst/>
              </a:prstGeom>
              <a:solidFill>
                <a:schemeClr val="bg1">
                  <a:alpha val="57000"/>
                </a:schemeClr>
              </a:solidFill>
              <a:ln>
                <a:noFill/>
              </a:ln>
              <a:effectLst>
                <a:softEdge rad="1270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Oval 5">
                <a:extLst>
                  <a:ext uri="{FF2B5EF4-FFF2-40B4-BE49-F238E27FC236}">
                    <a16:creationId xmlns:a16="http://schemas.microsoft.com/office/drawing/2014/main" id="{736B84D8-12CA-4110-BAA2-DE2785224C62}"/>
                  </a:ext>
                </a:extLst>
              </p:cNvPr>
              <p:cNvSpPr/>
              <p:nvPr/>
            </p:nvSpPr>
            <p:spPr>
              <a:xfrm>
                <a:off x="3914050" y="3089673"/>
                <a:ext cx="1282335" cy="1282335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1" name="Oval 48">
              <a:extLst>
                <a:ext uri="{FF2B5EF4-FFF2-40B4-BE49-F238E27FC236}">
                  <a16:creationId xmlns:a16="http://schemas.microsoft.com/office/drawing/2014/main" id="{87A86F85-E7A2-455E-A8B5-773C68AD7DCE}"/>
                </a:ext>
              </a:extLst>
            </p:cNvPr>
            <p:cNvSpPr/>
            <p:nvPr/>
          </p:nvSpPr>
          <p:spPr>
            <a:xfrm>
              <a:off x="3695636" y="2885485"/>
              <a:ext cx="1781460" cy="1781460"/>
            </a:xfrm>
            <a:prstGeom prst="ellipse">
              <a:avLst/>
            </a:prstGeom>
            <a:noFill/>
            <a:ln w="19050">
              <a:solidFill>
                <a:schemeClr val="bg1">
                  <a:lumMod val="8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4" name="TextBox 183">
            <a:extLst>
              <a:ext uri="{FF2B5EF4-FFF2-40B4-BE49-F238E27FC236}">
                <a16:creationId xmlns:a16="http://schemas.microsoft.com/office/drawing/2014/main" id="{BAB9C2E5-9FF1-435B-A2F0-43936E20425A}"/>
              </a:ext>
            </a:extLst>
          </p:cNvPr>
          <p:cNvSpPr txBox="1"/>
          <p:nvPr/>
        </p:nvSpPr>
        <p:spPr>
          <a:xfrm>
            <a:off x="5451959" y="3736244"/>
            <a:ext cx="1281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Contents</a:t>
            </a:r>
          </a:p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Title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3862BCE3-4D7D-4611-9B0F-6D1FDB36084A}"/>
              </a:ext>
            </a:extLst>
          </p:cNvPr>
          <p:cNvSpPr txBox="1"/>
          <p:nvPr/>
        </p:nvSpPr>
        <p:spPr>
          <a:xfrm>
            <a:off x="4884008" y="1837391"/>
            <a:ext cx="24183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Contents</a:t>
            </a:r>
          </a:p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Here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86" name="Group 52">
            <a:extLst>
              <a:ext uri="{FF2B5EF4-FFF2-40B4-BE49-F238E27FC236}">
                <a16:creationId xmlns:a16="http://schemas.microsoft.com/office/drawing/2014/main" id="{6C48372C-3EBC-44C7-BE13-2CA460F864A8}"/>
              </a:ext>
            </a:extLst>
          </p:cNvPr>
          <p:cNvGrpSpPr/>
          <p:nvPr/>
        </p:nvGrpSpPr>
        <p:grpSpPr>
          <a:xfrm>
            <a:off x="4960112" y="5325973"/>
            <a:ext cx="2251334" cy="853045"/>
            <a:chOff x="1579264" y="5496925"/>
            <a:chExt cx="2251334" cy="853045"/>
          </a:xfrm>
        </p:grpSpPr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8E3AAAFB-D86D-4712-9FC0-FE43A6CEE3C6}"/>
                </a:ext>
              </a:extLst>
            </p:cNvPr>
            <p:cNvSpPr txBox="1"/>
            <p:nvPr/>
          </p:nvSpPr>
          <p:spPr>
            <a:xfrm>
              <a:off x="1579265" y="5703639"/>
              <a:ext cx="225133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E223C7FD-F429-49B0-81D1-2CA259E86562}"/>
                </a:ext>
              </a:extLst>
            </p:cNvPr>
            <p:cNvSpPr txBox="1"/>
            <p:nvPr/>
          </p:nvSpPr>
          <p:spPr>
            <a:xfrm>
              <a:off x="1579264" y="5496925"/>
              <a:ext cx="22513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193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2018-04-03T01:39:51Z</dcterms:modified>
</cp:coreProperties>
</file>