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7C5DAC5D-C83B-4924-BF80-4A8E15B276E1}"/>
              </a:ext>
            </a:extLst>
          </p:cNvPr>
          <p:cNvGrpSpPr/>
          <p:nvPr/>
        </p:nvGrpSpPr>
        <p:grpSpPr>
          <a:xfrm>
            <a:off x="7945073" y="1937366"/>
            <a:ext cx="2667246" cy="899034"/>
            <a:chOff x="6640877" y="1844824"/>
            <a:chExt cx="1891564" cy="8990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1E3647A-3F25-41CB-867F-FCCEEB596DB7}"/>
                </a:ext>
              </a:extLst>
            </p:cNvPr>
            <p:cNvSpPr txBox="1"/>
            <p:nvPr/>
          </p:nvSpPr>
          <p:spPr>
            <a:xfrm>
              <a:off x="6640877" y="2097527"/>
              <a:ext cx="18915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3F13BF1-5B5B-4010-A306-3681458F7541}"/>
                </a:ext>
              </a:extLst>
            </p:cNvPr>
            <p:cNvSpPr txBox="1"/>
            <p:nvPr/>
          </p:nvSpPr>
          <p:spPr>
            <a:xfrm>
              <a:off x="6640877" y="1844824"/>
              <a:ext cx="189156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BCBE538-F645-4855-9877-9AB56AB1AC23}"/>
              </a:ext>
            </a:extLst>
          </p:cNvPr>
          <p:cNvGrpSpPr/>
          <p:nvPr/>
        </p:nvGrpSpPr>
        <p:grpSpPr>
          <a:xfrm>
            <a:off x="8771763" y="3555235"/>
            <a:ext cx="2420845" cy="899035"/>
            <a:chOff x="7274140" y="3362389"/>
            <a:chExt cx="1690348" cy="89903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53A283C-EE37-475B-BFE7-733CE47E123C}"/>
                </a:ext>
              </a:extLst>
            </p:cNvPr>
            <p:cNvSpPr txBox="1"/>
            <p:nvPr/>
          </p:nvSpPr>
          <p:spPr>
            <a:xfrm>
              <a:off x="7274140" y="3615093"/>
              <a:ext cx="16903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EB57D2-643E-4E40-B13F-4E830B7FF2CE}"/>
                </a:ext>
              </a:extLst>
            </p:cNvPr>
            <p:cNvSpPr txBox="1"/>
            <p:nvPr/>
          </p:nvSpPr>
          <p:spPr>
            <a:xfrm>
              <a:off x="7274140" y="3362389"/>
              <a:ext cx="1690348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F542AC2-C499-488F-A323-7B8D48E63E8C}"/>
              </a:ext>
            </a:extLst>
          </p:cNvPr>
          <p:cNvGrpSpPr/>
          <p:nvPr/>
        </p:nvGrpSpPr>
        <p:grpSpPr>
          <a:xfrm>
            <a:off x="7945073" y="5167523"/>
            <a:ext cx="2667246" cy="899036"/>
            <a:chOff x="6640876" y="5231578"/>
            <a:chExt cx="1891564" cy="89903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D810C78-80FD-42E9-AF77-7F97D6AE9535}"/>
                </a:ext>
              </a:extLst>
            </p:cNvPr>
            <p:cNvSpPr txBox="1"/>
            <p:nvPr/>
          </p:nvSpPr>
          <p:spPr>
            <a:xfrm>
              <a:off x="6640876" y="5484283"/>
              <a:ext cx="18915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4E09A52-EE35-4D3B-B123-78A0EDDD6ED6}"/>
                </a:ext>
              </a:extLst>
            </p:cNvPr>
            <p:cNvSpPr txBox="1"/>
            <p:nvPr/>
          </p:nvSpPr>
          <p:spPr>
            <a:xfrm>
              <a:off x="6640876" y="5231578"/>
              <a:ext cx="189156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2">
            <a:extLst>
              <a:ext uri="{FF2B5EF4-FFF2-40B4-BE49-F238E27FC236}">
                <a16:creationId xmlns:a16="http://schemas.microsoft.com/office/drawing/2014/main" id="{44E77B49-248C-451B-ADB6-ACD54F3BC542}"/>
              </a:ext>
            </a:extLst>
          </p:cNvPr>
          <p:cNvGrpSpPr/>
          <p:nvPr/>
        </p:nvGrpSpPr>
        <p:grpSpPr>
          <a:xfrm>
            <a:off x="1652015" y="1937366"/>
            <a:ext cx="2523848" cy="899034"/>
            <a:chOff x="1043608" y="1848404"/>
            <a:chExt cx="1609193" cy="89903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96A28E0-8303-412C-A89A-0FD34AA9AB81}"/>
                </a:ext>
              </a:extLst>
            </p:cNvPr>
            <p:cNvSpPr txBox="1"/>
            <p:nvPr/>
          </p:nvSpPr>
          <p:spPr>
            <a:xfrm>
              <a:off x="1043608" y="2101107"/>
              <a:ext cx="16091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B5566B-DAB5-41F9-8CFC-E0F9654887E7}"/>
                </a:ext>
              </a:extLst>
            </p:cNvPr>
            <p:cNvSpPr txBox="1"/>
            <p:nvPr/>
          </p:nvSpPr>
          <p:spPr>
            <a:xfrm>
              <a:off x="1043608" y="1848404"/>
              <a:ext cx="1609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5">
            <a:extLst>
              <a:ext uri="{FF2B5EF4-FFF2-40B4-BE49-F238E27FC236}">
                <a16:creationId xmlns:a16="http://schemas.microsoft.com/office/drawing/2014/main" id="{751F3530-5326-4B86-B5EA-B70DC9BB074C}"/>
              </a:ext>
            </a:extLst>
          </p:cNvPr>
          <p:cNvGrpSpPr/>
          <p:nvPr/>
        </p:nvGrpSpPr>
        <p:grpSpPr>
          <a:xfrm>
            <a:off x="800101" y="3555235"/>
            <a:ext cx="2461213" cy="899035"/>
            <a:chOff x="388747" y="3288564"/>
            <a:chExt cx="1374941" cy="89903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D456681-34EE-42E1-8E35-07C2F9EA94F9}"/>
                </a:ext>
              </a:extLst>
            </p:cNvPr>
            <p:cNvSpPr txBox="1"/>
            <p:nvPr/>
          </p:nvSpPr>
          <p:spPr>
            <a:xfrm>
              <a:off x="388747" y="3541268"/>
              <a:ext cx="13749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F2E97F0-9B5C-45D0-ACE6-49BD0AF56FEA}"/>
                </a:ext>
              </a:extLst>
            </p:cNvPr>
            <p:cNvSpPr txBox="1"/>
            <p:nvPr/>
          </p:nvSpPr>
          <p:spPr>
            <a:xfrm>
              <a:off x="388747" y="3288564"/>
              <a:ext cx="137494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6">
            <a:extLst>
              <a:ext uri="{FF2B5EF4-FFF2-40B4-BE49-F238E27FC236}">
                <a16:creationId xmlns:a16="http://schemas.microsoft.com/office/drawing/2014/main" id="{170480FA-81C2-4050-BB39-7D1F953EAA24}"/>
              </a:ext>
            </a:extLst>
          </p:cNvPr>
          <p:cNvGrpSpPr/>
          <p:nvPr/>
        </p:nvGrpSpPr>
        <p:grpSpPr>
          <a:xfrm>
            <a:off x="1635519" y="5167523"/>
            <a:ext cx="2523848" cy="899036"/>
            <a:chOff x="971600" y="5301206"/>
            <a:chExt cx="1609193" cy="89903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D0BE0A5-CB75-4B47-8E8B-99473A084A5D}"/>
                </a:ext>
              </a:extLst>
            </p:cNvPr>
            <p:cNvSpPr txBox="1"/>
            <p:nvPr/>
          </p:nvSpPr>
          <p:spPr>
            <a:xfrm>
              <a:off x="971600" y="5553911"/>
              <a:ext cx="16091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FFB67B8-DCC3-4B76-8623-112C05385E3C}"/>
                </a:ext>
              </a:extLst>
            </p:cNvPr>
            <p:cNvSpPr txBox="1"/>
            <p:nvPr/>
          </p:nvSpPr>
          <p:spPr>
            <a:xfrm>
              <a:off x="971600" y="5301206"/>
              <a:ext cx="1609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51">
            <a:extLst>
              <a:ext uri="{FF2B5EF4-FFF2-40B4-BE49-F238E27FC236}">
                <a16:creationId xmlns:a16="http://schemas.microsoft.com/office/drawing/2014/main" id="{D5D96927-B1C0-4857-9D79-9C9DC7DF1409}"/>
              </a:ext>
            </a:extLst>
          </p:cNvPr>
          <p:cNvGrpSpPr/>
          <p:nvPr/>
        </p:nvGrpSpPr>
        <p:grpSpPr>
          <a:xfrm>
            <a:off x="3449495" y="1926059"/>
            <a:ext cx="5222675" cy="4151807"/>
            <a:chOff x="2483768" y="1378094"/>
            <a:chExt cx="4104457" cy="3243788"/>
          </a:xfrm>
        </p:grpSpPr>
        <p:cxnSp>
          <p:nvCxnSpPr>
            <p:cNvPr id="24" name="Straight Connector 7">
              <a:extLst>
                <a:ext uri="{FF2B5EF4-FFF2-40B4-BE49-F238E27FC236}">
                  <a16:creationId xmlns:a16="http://schemas.microsoft.com/office/drawing/2014/main" id="{F8A4A3F0-A7BD-457D-B63C-6CAFD1CF86AB}"/>
                </a:ext>
              </a:extLst>
            </p:cNvPr>
            <p:cNvCxnSpPr/>
            <p:nvPr/>
          </p:nvCxnSpPr>
          <p:spPr>
            <a:xfrm flipV="1">
              <a:off x="4572000" y="2139702"/>
              <a:ext cx="648072" cy="858572"/>
            </a:xfrm>
            <a:prstGeom prst="line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31">
              <a:extLst>
                <a:ext uri="{FF2B5EF4-FFF2-40B4-BE49-F238E27FC236}">
                  <a16:creationId xmlns:a16="http://schemas.microsoft.com/office/drawing/2014/main" id="{7720CBFD-2CE7-49F3-98A0-08742C27472C}"/>
                </a:ext>
              </a:extLst>
            </p:cNvPr>
            <p:cNvCxnSpPr/>
            <p:nvPr/>
          </p:nvCxnSpPr>
          <p:spPr>
            <a:xfrm flipV="1">
              <a:off x="4572000" y="2998274"/>
              <a:ext cx="1152128" cy="5276"/>
            </a:xfrm>
            <a:prstGeom prst="line">
              <a:avLst/>
            </a:prstGeom>
            <a:ln w="1905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34">
              <a:extLst>
                <a:ext uri="{FF2B5EF4-FFF2-40B4-BE49-F238E27FC236}">
                  <a16:creationId xmlns:a16="http://schemas.microsoft.com/office/drawing/2014/main" id="{262362E0-5394-47C1-AF1F-ED6029D43567}"/>
                </a:ext>
              </a:extLst>
            </p:cNvPr>
            <p:cNvCxnSpPr/>
            <p:nvPr/>
          </p:nvCxnSpPr>
          <p:spPr>
            <a:xfrm>
              <a:off x="4572000" y="3001702"/>
              <a:ext cx="648072" cy="900100"/>
            </a:xfrm>
            <a:prstGeom prst="line">
              <a:avLst/>
            </a:prstGeom>
            <a:ln w="19050">
              <a:solidFill>
                <a:schemeClr val="accent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37">
              <a:extLst>
                <a:ext uri="{FF2B5EF4-FFF2-40B4-BE49-F238E27FC236}">
                  <a16:creationId xmlns:a16="http://schemas.microsoft.com/office/drawing/2014/main" id="{AB3CDCC4-83D2-4C4C-99E9-61036DD01D58}"/>
                </a:ext>
              </a:extLst>
            </p:cNvPr>
            <p:cNvCxnSpPr/>
            <p:nvPr/>
          </p:nvCxnSpPr>
          <p:spPr>
            <a:xfrm flipH="1" flipV="1">
              <a:off x="3893820" y="2139702"/>
              <a:ext cx="678180" cy="863848"/>
            </a:xfrm>
            <a:prstGeom prst="line">
              <a:avLst/>
            </a:prstGeom>
            <a:ln w="19050">
              <a:solidFill>
                <a:schemeClr val="accent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48">
              <a:extLst>
                <a:ext uri="{FF2B5EF4-FFF2-40B4-BE49-F238E27FC236}">
                  <a16:creationId xmlns:a16="http://schemas.microsoft.com/office/drawing/2014/main" id="{B7C048DD-BB79-4845-9046-AF68ACB25252}"/>
                </a:ext>
              </a:extLst>
            </p:cNvPr>
            <p:cNvCxnSpPr/>
            <p:nvPr/>
          </p:nvCxnSpPr>
          <p:spPr>
            <a:xfrm flipH="1">
              <a:off x="3419872" y="3001702"/>
              <a:ext cx="1152128" cy="0"/>
            </a:xfrm>
            <a:prstGeom prst="line">
              <a:avLst/>
            </a:prstGeom>
            <a:ln w="1905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49">
              <a:extLst>
                <a:ext uri="{FF2B5EF4-FFF2-40B4-BE49-F238E27FC236}">
                  <a16:creationId xmlns:a16="http://schemas.microsoft.com/office/drawing/2014/main" id="{B3A245AD-37E3-487B-9DB8-F08206D00DE0}"/>
                </a:ext>
              </a:extLst>
            </p:cNvPr>
            <p:cNvCxnSpPr/>
            <p:nvPr/>
          </p:nvCxnSpPr>
          <p:spPr>
            <a:xfrm flipH="1">
              <a:off x="3893820" y="3003550"/>
              <a:ext cx="678180" cy="859790"/>
            </a:xfrm>
            <a:prstGeom prst="line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16">
              <a:extLst>
                <a:ext uri="{FF2B5EF4-FFF2-40B4-BE49-F238E27FC236}">
                  <a16:creationId xmlns:a16="http://schemas.microsoft.com/office/drawing/2014/main" id="{AC238C90-A270-496D-BF1F-3C819DEC3E72}"/>
                </a:ext>
              </a:extLst>
            </p:cNvPr>
            <p:cNvSpPr/>
            <p:nvPr/>
          </p:nvSpPr>
          <p:spPr>
            <a:xfrm>
              <a:off x="3840480" y="2266754"/>
              <a:ext cx="1463040" cy="146304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1" name="Group 4">
              <a:extLst>
                <a:ext uri="{FF2B5EF4-FFF2-40B4-BE49-F238E27FC236}">
                  <a16:creationId xmlns:a16="http://schemas.microsoft.com/office/drawing/2014/main" id="{1A5E71F8-8758-4D97-9F54-8B5F118A1F29}"/>
                </a:ext>
              </a:extLst>
            </p:cNvPr>
            <p:cNvGrpSpPr/>
            <p:nvPr/>
          </p:nvGrpSpPr>
          <p:grpSpPr>
            <a:xfrm>
              <a:off x="5148065" y="1378094"/>
              <a:ext cx="1440160" cy="3240360"/>
              <a:chOff x="5292077" y="1378094"/>
              <a:chExt cx="1440156" cy="3240358"/>
            </a:xfrm>
          </p:grpSpPr>
          <p:sp>
            <p:nvSpPr>
              <p:cNvPr id="36" name="Oval 17">
                <a:extLst>
                  <a:ext uri="{FF2B5EF4-FFF2-40B4-BE49-F238E27FC236}">
                    <a16:creationId xmlns:a16="http://schemas.microsoft.com/office/drawing/2014/main" id="{1A7E9C65-0EEB-40AD-91AA-584C996136D6}"/>
                  </a:ext>
                </a:extLst>
              </p:cNvPr>
              <p:cNvSpPr/>
              <p:nvPr/>
            </p:nvSpPr>
            <p:spPr>
              <a:xfrm>
                <a:off x="6012153" y="2638233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Oval 18">
                <a:extLst>
                  <a:ext uri="{FF2B5EF4-FFF2-40B4-BE49-F238E27FC236}">
                    <a16:creationId xmlns:a16="http://schemas.microsoft.com/office/drawing/2014/main" id="{E83D6561-7B73-45EE-9F9C-8C9A4B169E55}"/>
                  </a:ext>
                </a:extLst>
              </p:cNvPr>
              <p:cNvSpPr/>
              <p:nvPr/>
            </p:nvSpPr>
            <p:spPr>
              <a:xfrm>
                <a:off x="5292077" y="3898372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Oval 19">
                <a:extLst>
                  <a:ext uri="{FF2B5EF4-FFF2-40B4-BE49-F238E27FC236}">
                    <a16:creationId xmlns:a16="http://schemas.microsoft.com/office/drawing/2014/main" id="{702741D3-5B76-48E5-A063-40F10420B5F1}"/>
                  </a:ext>
                </a:extLst>
              </p:cNvPr>
              <p:cNvSpPr/>
              <p:nvPr/>
            </p:nvSpPr>
            <p:spPr>
              <a:xfrm>
                <a:off x="5292080" y="1378094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2" name="Group 3">
              <a:extLst>
                <a:ext uri="{FF2B5EF4-FFF2-40B4-BE49-F238E27FC236}">
                  <a16:creationId xmlns:a16="http://schemas.microsoft.com/office/drawing/2014/main" id="{7EB6CA42-CDB6-4A15-872B-170B8872EEF5}"/>
                </a:ext>
              </a:extLst>
            </p:cNvPr>
            <p:cNvGrpSpPr/>
            <p:nvPr/>
          </p:nvGrpSpPr>
          <p:grpSpPr>
            <a:xfrm flipH="1">
              <a:off x="2483768" y="1381522"/>
              <a:ext cx="1440160" cy="3240360"/>
              <a:chOff x="5444477" y="1381522"/>
              <a:chExt cx="1440155" cy="3240358"/>
            </a:xfrm>
          </p:grpSpPr>
          <p:sp>
            <p:nvSpPr>
              <p:cNvPr id="33" name="Oval 20">
                <a:extLst>
                  <a:ext uri="{FF2B5EF4-FFF2-40B4-BE49-F238E27FC236}">
                    <a16:creationId xmlns:a16="http://schemas.microsoft.com/office/drawing/2014/main" id="{8CF30ED5-9615-45A1-94F9-30847F1D6792}"/>
                  </a:ext>
                </a:extLst>
              </p:cNvPr>
              <p:cNvSpPr/>
              <p:nvPr/>
            </p:nvSpPr>
            <p:spPr>
              <a:xfrm>
                <a:off x="6164552" y="2641661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Oval 21">
                <a:extLst>
                  <a:ext uri="{FF2B5EF4-FFF2-40B4-BE49-F238E27FC236}">
                    <a16:creationId xmlns:a16="http://schemas.microsoft.com/office/drawing/2014/main" id="{F46244FC-B5C0-4EEC-856E-1EBE82F38EDF}"/>
                  </a:ext>
                </a:extLst>
              </p:cNvPr>
              <p:cNvSpPr/>
              <p:nvPr/>
            </p:nvSpPr>
            <p:spPr>
              <a:xfrm>
                <a:off x="5444477" y="3901800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Oval 22">
                <a:extLst>
                  <a:ext uri="{FF2B5EF4-FFF2-40B4-BE49-F238E27FC236}">
                    <a16:creationId xmlns:a16="http://schemas.microsoft.com/office/drawing/2014/main" id="{BAE2E2A9-A307-4276-85A2-0D17DF293DEB}"/>
                  </a:ext>
                </a:extLst>
              </p:cNvPr>
              <p:cNvSpPr/>
              <p:nvPr/>
            </p:nvSpPr>
            <p:spPr>
              <a:xfrm>
                <a:off x="5444480" y="1381522"/>
                <a:ext cx="720080" cy="720080"/>
              </a:xfrm>
              <a:prstGeom prst="ellipse">
                <a:avLst/>
              </a:prstGeom>
              <a:noFill/>
              <a:ln w="1905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4945B3A0-9CC6-4B2E-ABAB-B279A819AC60}"/>
              </a:ext>
            </a:extLst>
          </p:cNvPr>
          <p:cNvSpPr txBox="1"/>
          <p:nvPr/>
        </p:nvSpPr>
        <p:spPr>
          <a:xfrm>
            <a:off x="5310003" y="3382330"/>
            <a:ext cx="1573152" cy="694975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" name="Oval 21">
            <a:extLst>
              <a:ext uri="{FF2B5EF4-FFF2-40B4-BE49-F238E27FC236}">
                <a16:creationId xmlns:a16="http://schemas.microsoft.com/office/drawing/2014/main" id="{1F3795D8-7F80-4E23-9778-DEFAB26010C8}"/>
              </a:ext>
            </a:extLst>
          </p:cNvPr>
          <p:cNvSpPr>
            <a:spLocks noChangeAspect="1"/>
          </p:cNvSpPr>
          <p:nvPr/>
        </p:nvSpPr>
        <p:spPr>
          <a:xfrm>
            <a:off x="5879230" y="4150841"/>
            <a:ext cx="462505" cy="46636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ounded Rectangle 10">
            <a:extLst>
              <a:ext uri="{FF2B5EF4-FFF2-40B4-BE49-F238E27FC236}">
                <a16:creationId xmlns:a16="http://schemas.microsoft.com/office/drawing/2014/main" id="{7FB0C556-28C6-4343-B173-EFAE172CCF01}"/>
              </a:ext>
            </a:extLst>
          </p:cNvPr>
          <p:cNvSpPr/>
          <p:nvPr/>
        </p:nvSpPr>
        <p:spPr>
          <a:xfrm>
            <a:off x="4696798" y="5475300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ed Rectangle 6">
            <a:extLst>
              <a:ext uri="{FF2B5EF4-FFF2-40B4-BE49-F238E27FC236}">
                <a16:creationId xmlns:a16="http://schemas.microsoft.com/office/drawing/2014/main" id="{3D4EA183-8526-425E-AFD2-A918B5309EE4}"/>
              </a:ext>
            </a:extLst>
          </p:cNvPr>
          <p:cNvSpPr/>
          <p:nvPr/>
        </p:nvSpPr>
        <p:spPr>
          <a:xfrm>
            <a:off x="7132061" y="2192050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5">
            <a:extLst>
              <a:ext uri="{FF2B5EF4-FFF2-40B4-BE49-F238E27FC236}">
                <a16:creationId xmlns:a16="http://schemas.microsoft.com/office/drawing/2014/main" id="{3D9061B1-6438-49E7-A39C-3E9246EDFC6C}"/>
              </a:ext>
            </a:extLst>
          </p:cNvPr>
          <p:cNvSpPr/>
          <p:nvPr/>
        </p:nvSpPr>
        <p:spPr>
          <a:xfrm flipH="1">
            <a:off x="8005610" y="3844965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Teardrop 1">
            <a:extLst>
              <a:ext uri="{FF2B5EF4-FFF2-40B4-BE49-F238E27FC236}">
                <a16:creationId xmlns:a16="http://schemas.microsoft.com/office/drawing/2014/main" id="{79A05247-70F8-4FD6-84EF-0F934BCB9975}"/>
              </a:ext>
            </a:extLst>
          </p:cNvPr>
          <p:cNvSpPr/>
          <p:nvPr/>
        </p:nvSpPr>
        <p:spPr>
          <a:xfrm rot="18805991">
            <a:off x="3712274" y="3820057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" name="Round Same Side Corner Rectangle 11">
            <a:extLst>
              <a:ext uri="{FF2B5EF4-FFF2-40B4-BE49-F238E27FC236}">
                <a16:creationId xmlns:a16="http://schemas.microsoft.com/office/drawing/2014/main" id="{B25B371A-AFB6-4850-8DC1-2EB743BDC9BD}"/>
              </a:ext>
            </a:extLst>
          </p:cNvPr>
          <p:cNvSpPr>
            <a:spLocks noChangeAspect="1"/>
          </p:cNvSpPr>
          <p:nvPr/>
        </p:nvSpPr>
        <p:spPr>
          <a:xfrm rot="9900000">
            <a:off x="7142109" y="545680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Rounded Rectangle 27">
            <a:extLst>
              <a:ext uri="{FF2B5EF4-FFF2-40B4-BE49-F238E27FC236}">
                <a16:creationId xmlns:a16="http://schemas.microsoft.com/office/drawing/2014/main" id="{18874890-C45E-4BB0-9D8C-AFFCC556C12A}"/>
              </a:ext>
            </a:extLst>
          </p:cNvPr>
          <p:cNvSpPr/>
          <p:nvPr/>
        </p:nvSpPr>
        <p:spPr>
          <a:xfrm>
            <a:off x="4639540" y="223761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136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2018-04-12T01:36:56Z</dcterms:modified>
</cp:coreProperties>
</file>