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309969390374251E-2"/>
          <c:y val="6.2500000000000003E-3"/>
          <c:w val="0.95329230660194841"/>
          <c:h val="0.9796729822834645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2EFB-4824-BA10-E0E3681DD00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2EFB-4824-BA10-E0E3681DD002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5-2EFB-4824-BA10-E0E3681DD002}"/>
              </c:ext>
            </c:extLst>
          </c:dPt>
          <c:dPt>
            <c:idx val="3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7-2EFB-4824-BA10-E0E3681DD002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9-2EFB-4824-BA10-E0E3681DD002}"/>
              </c:ext>
            </c:extLst>
          </c:dPt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20</c:v>
                </c:pt>
                <c:pt idx="1">
                  <c:v>25</c:v>
                </c:pt>
                <c:pt idx="2">
                  <c:v>15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EFB-4824-BA10-E0E3681DD0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347" name="Elbow Connector 50">
            <a:extLst>
              <a:ext uri="{FF2B5EF4-FFF2-40B4-BE49-F238E27FC236}">
                <a16:creationId xmlns:a16="http://schemas.microsoft.com/office/drawing/2014/main" id="{773937CB-D963-4575-97B9-D74D3E70A346}"/>
              </a:ext>
            </a:extLst>
          </p:cNvPr>
          <p:cNvCxnSpPr>
            <a:cxnSpLocks/>
            <a:endCxn id="359" idx="2"/>
          </p:cNvCxnSpPr>
          <p:nvPr/>
        </p:nvCxnSpPr>
        <p:spPr>
          <a:xfrm>
            <a:off x="7152830" y="5059273"/>
            <a:ext cx="3401537" cy="531439"/>
          </a:xfrm>
          <a:prstGeom prst="bentConnector3">
            <a:avLst>
              <a:gd name="adj1" fmla="val -247"/>
            </a:avLst>
          </a:prstGeom>
          <a:ln w="15875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" name="Oval 10">
            <a:extLst>
              <a:ext uri="{FF2B5EF4-FFF2-40B4-BE49-F238E27FC236}">
                <a16:creationId xmlns:a16="http://schemas.microsoft.com/office/drawing/2014/main" id="{0A3CD9A8-67C1-41EC-B00D-29616084C723}"/>
              </a:ext>
            </a:extLst>
          </p:cNvPr>
          <p:cNvSpPr/>
          <p:nvPr/>
        </p:nvSpPr>
        <p:spPr>
          <a:xfrm>
            <a:off x="10554367" y="1817908"/>
            <a:ext cx="691858" cy="69185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aphicFrame>
        <p:nvGraphicFramePr>
          <p:cNvPr id="349" name="Chart 11">
            <a:extLst>
              <a:ext uri="{FF2B5EF4-FFF2-40B4-BE49-F238E27FC236}">
                <a16:creationId xmlns:a16="http://schemas.microsoft.com/office/drawing/2014/main" id="{E32C3E54-9570-41AD-8C18-FF78129267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3398291"/>
              </p:ext>
            </p:extLst>
          </p:nvPr>
        </p:nvGraphicFramePr>
        <p:xfrm>
          <a:off x="4474877" y="2360291"/>
          <a:ext cx="3242247" cy="3154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50" name="TextBox 349">
            <a:extLst>
              <a:ext uri="{FF2B5EF4-FFF2-40B4-BE49-F238E27FC236}">
                <a16:creationId xmlns:a16="http://schemas.microsoft.com/office/drawing/2014/main" id="{27CD1623-5CCD-421C-B490-C56AD336F1ED}"/>
              </a:ext>
            </a:extLst>
          </p:cNvPr>
          <p:cNvSpPr txBox="1"/>
          <p:nvPr/>
        </p:nvSpPr>
        <p:spPr>
          <a:xfrm>
            <a:off x="5053643" y="2780228"/>
            <a:ext cx="703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1" name="TextBox 350">
            <a:extLst>
              <a:ext uri="{FF2B5EF4-FFF2-40B4-BE49-F238E27FC236}">
                <a16:creationId xmlns:a16="http://schemas.microsoft.com/office/drawing/2014/main" id="{1734DF40-0D6C-41A8-BB7A-6AFB5C95AAA5}"/>
              </a:ext>
            </a:extLst>
          </p:cNvPr>
          <p:cNvSpPr txBox="1"/>
          <p:nvPr/>
        </p:nvSpPr>
        <p:spPr>
          <a:xfrm>
            <a:off x="6312025" y="2780228"/>
            <a:ext cx="7033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2" name="TextBox 351">
            <a:extLst>
              <a:ext uri="{FF2B5EF4-FFF2-40B4-BE49-F238E27FC236}">
                <a16:creationId xmlns:a16="http://schemas.microsoft.com/office/drawing/2014/main" id="{D841ED91-614B-47C6-B2B8-A945D44B9CE0}"/>
              </a:ext>
            </a:extLst>
          </p:cNvPr>
          <p:cNvSpPr txBox="1"/>
          <p:nvPr/>
        </p:nvSpPr>
        <p:spPr>
          <a:xfrm>
            <a:off x="6528255" y="3939620"/>
            <a:ext cx="731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3" name="TextBox 352">
            <a:extLst>
              <a:ext uri="{FF2B5EF4-FFF2-40B4-BE49-F238E27FC236}">
                <a16:creationId xmlns:a16="http://schemas.microsoft.com/office/drawing/2014/main" id="{4401000A-EDD1-4C0E-A524-6D0BAD09F8CB}"/>
              </a:ext>
            </a:extLst>
          </p:cNvPr>
          <p:cNvSpPr txBox="1"/>
          <p:nvPr/>
        </p:nvSpPr>
        <p:spPr>
          <a:xfrm>
            <a:off x="5519937" y="4601481"/>
            <a:ext cx="731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4" name="TextBox 353">
            <a:extLst>
              <a:ext uri="{FF2B5EF4-FFF2-40B4-BE49-F238E27FC236}">
                <a16:creationId xmlns:a16="http://schemas.microsoft.com/office/drawing/2014/main" id="{E5F659AB-499B-49D8-B290-A7A3AC7A69E0}"/>
              </a:ext>
            </a:extLst>
          </p:cNvPr>
          <p:cNvSpPr txBox="1"/>
          <p:nvPr/>
        </p:nvSpPr>
        <p:spPr>
          <a:xfrm>
            <a:off x="4763627" y="3939620"/>
            <a:ext cx="731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bg1"/>
                </a:solidFill>
                <a:cs typeface="Arial" pitchFamily="34" charset="0"/>
              </a:rPr>
              <a:t>05</a:t>
            </a:r>
            <a:endParaRPr lang="ko-KR" altLang="en-US" sz="36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355" name="Elbow Connector 17">
            <a:extLst>
              <a:ext uri="{FF2B5EF4-FFF2-40B4-BE49-F238E27FC236}">
                <a16:creationId xmlns:a16="http://schemas.microsoft.com/office/drawing/2014/main" id="{E820044F-ECFE-4F92-AE13-692FC2734CF8}"/>
              </a:ext>
            </a:extLst>
          </p:cNvPr>
          <p:cNvCxnSpPr>
            <a:cxnSpLocks/>
          </p:cNvCxnSpPr>
          <p:nvPr/>
        </p:nvCxnSpPr>
        <p:spPr>
          <a:xfrm flipV="1">
            <a:off x="7144284" y="2163837"/>
            <a:ext cx="3410083" cy="605164"/>
          </a:xfrm>
          <a:prstGeom prst="bentConnector3">
            <a:avLst>
              <a:gd name="adj1" fmla="val 130"/>
            </a:avLst>
          </a:prstGeom>
          <a:ln w="15875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6" name="Group 4">
            <a:extLst>
              <a:ext uri="{FF2B5EF4-FFF2-40B4-BE49-F238E27FC236}">
                <a16:creationId xmlns:a16="http://schemas.microsoft.com/office/drawing/2014/main" id="{DEA4FFAB-38D4-40E6-9A5A-DA88156CA6D4}"/>
              </a:ext>
            </a:extLst>
          </p:cNvPr>
          <p:cNvGrpSpPr/>
          <p:nvPr/>
        </p:nvGrpSpPr>
        <p:grpSpPr>
          <a:xfrm>
            <a:off x="7586502" y="1868481"/>
            <a:ext cx="2719693" cy="781113"/>
            <a:chOff x="6049809" y="1584573"/>
            <a:chExt cx="1862913" cy="781113"/>
          </a:xfrm>
        </p:grpSpPr>
        <p:sp>
          <p:nvSpPr>
            <p:cNvPr id="357" name="TextBox 356">
              <a:extLst>
                <a:ext uri="{FF2B5EF4-FFF2-40B4-BE49-F238E27FC236}">
                  <a16:creationId xmlns:a16="http://schemas.microsoft.com/office/drawing/2014/main" id="{12F1E6BF-9162-4ABA-9118-02849FE2A7DD}"/>
                </a:ext>
              </a:extLst>
            </p:cNvPr>
            <p:cNvSpPr txBox="1"/>
            <p:nvPr/>
          </p:nvSpPr>
          <p:spPr>
            <a:xfrm>
              <a:off x="6049809" y="1584573"/>
              <a:ext cx="1862913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5D862CC6-32D6-4AB4-B1E0-47961120CE8E}"/>
                </a:ext>
              </a:extLst>
            </p:cNvPr>
            <p:cNvSpPr txBox="1"/>
            <p:nvPr/>
          </p:nvSpPr>
          <p:spPr>
            <a:xfrm>
              <a:off x="6049809" y="1904021"/>
              <a:ext cx="18629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9" name="Oval 21">
            <a:extLst>
              <a:ext uri="{FF2B5EF4-FFF2-40B4-BE49-F238E27FC236}">
                <a16:creationId xmlns:a16="http://schemas.microsoft.com/office/drawing/2014/main" id="{B08A9307-FE8D-460C-A896-39BCC2F051F2}"/>
              </a:ext>
            </a:extLst>
          </p:cNvPr>
          <p:cNvSpPr/>
          <p:nvPr/>
        </p:nvSpPr>
        <p:spPr>
          <a:xfrm>
            <a:off x="10554367" y="5244783"/>
            <a:ext cx="691858" cy="69185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60" name="Group 5">
            <a:extLst>
              <a:ext uri="{FF2B5EF4-FFF2-40B4-BE49-F238E27FC236}">
                <a16:creationId xmlns:a16="http://schemas.microsoft.com/office/drawing/2014/main" id="{8C8CBC63-65E0-4D21-908E-F7F426D0328E}"/>
              </a:ext>
            </a:extLst>
          </p:cNvPr>
          <p:cNvGrpSpPr/>
          <p:nvPr/>
        </p:nvGrpSpPr>
        <p:grpSpPr>
          <a:xfrm>
            <a:off x="7586502" y="5291659"/>
            <a:ext cx="2719693" cy="781113"/>
            <a:chOff x="6049809" y="5030131"/>
            <a:chExt cx="1862913" cy="781113"/>
          </a:xfrm>
        </p:grpSpPr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9BCEE2EE-600B-45B9-B05E-884CBE5E20CE}"/>
                </a:ext>
              </a:extLst>
            </p:cNvPr>
            <p:cNvSpPr txBox="1"/>
            <p:nvPr/>
          </p:nvSpPr>
          <p:spPr>
            <a:xfrm>
              <a:off x="6049809" y="5030131"/>
              <a:ext cx="1862913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707B78B0-2475-4CF3-B612-090AF54CDD1A}"/>
                </a:ext>
              </a:extLst>
            </p:cNvPr>
            <p:cNvSpPr txBox="1"/>
            <p:nvPr/>
          </p:nvSpPr>
          <p:spPr>
            <a:xfrm>
              <a:off x="6049809" y="5349579"/>
              <a:ext cx="18629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363" name="Elbow Connector 26">
            <a:extLst>
              <a:ext uri="{FF2B5EF4-FFF2-40B4-BE49-F238E27FC236}">
                <a16:creationId xmlns:a16="http://schemas.microsoft.com/office/drawing/2014/main" id="{1FEB6EA9-23F2-4D1C-A63B-1400C3C7BDEA}"/>
              </a:ext>
            </a:extLst>
          </p:cNvPr>
          <p:cNvCxnSpPr>
            <a:cxnSpLocks/>
          </p:cNvCxnSpPr>
          <p:nvPr/>
        </p:nvCxnSpPr>
        <p:spPr>
          <a:xfrm rot="10800000">
            <a:off x="1644325" y="2163837"/>
            <a:ext cx="3409319" cy="616391"/>
          </a:xfrm>
          <a:prstGeom prst="bentConnector3">
            <a:avLst>
              <a:gd name="adj1" fmla="val 119"/>
            </a:avLst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4" name="Oval 27">
            <a:extLst>
              <a:ext uri="{FF2B5EF4-FFF2-40B4-BE49-F238E27FC236}">
                <a16:creationId xmlns:a16="http://schemas.microsoft.com/office/drawing/2014/main" id="{B31E78F9-486C-437C-9BB9-9980D5481429}"/>
              </a:ext>
            </a:extLst>
          </p:cNvPr>
          <p:cNvSpPr/>
          <p:nvPr/>
        </p:nvSpPr>
        <p:spPr>
          <a:xfrm>
            <a:off x="952466" y="1817908"/>
            <a:ext cx="691858" cy="691858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365" name="Group 1">
            <a:extLst>
              <a:ext uri="{FF2B5EF4-FFF2-40B4-BE49-F238E27FC236}">
                <a16:creationId xmlns:a16="http://schemas.microsoft.com/office/drawing/2014/main" id="{C90485EE-DB5F-444A-91AB-8DF28824A7A8}"/>
              </a:ext>
            </a:extLst>
          </p:cNvPr>
          <p:cNvGrpSpPr/>
          <p:nvPr/>
        </p:nvGrpSpPr>
        <p:grpSpPr>
          <a:xfrm>
            <a:off x="1866055" y="1868481"/>
            <a:ext cx="2739445" cy="800163"/>
            <a:chOff x="1350460" y="1711783"/>
            <a:chExt cx="1862913" cy="800163"/>
          </a:xfrm>
        </p:grpSpPr>
        <p:sp>
          <p:nvSpPr>
            <p:cNvPr id="366" name="TextBox 365">
              <a:extLst>
                <a:ext uri="{FF2B5EF4-FFF2-40B4-BE49-F238E27FC236}">
                  <a16:creationId xmlns:a16="http://schemas.microsoft.com/office/drawing/2014/main" id="{1E022A6A-DD99-48C0-8C54-09FF132042A8}"/>
                </a:ext>
              </a:extLst>
            </p:cNvPr>
            <p:cNvSpPr txBox="1"/>
            <p:nvPr/>
          </p:nvSpPr>
          <p:spPr>
            <a:xfrm>
              <a:off x="1350460" y="1711783"/>
              <a:ext cx="1862913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D69D0B73-EAF3-43A8-A830-70375342A13B}"/>
                </a:ext>
              </a:extLst>
            </p:cNvPr>
            <p:cNvSpPr txBox="1"/>
            <p:nvPr/>
          </p:nvSpPr>
          <p:spPr>
            <a:xfrm>
              <a:off x="1350460" y="2050281"/>
              <a:ext cx="18629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8" name="Group 3">
            <a:extLst>
              <a:ext uri="{FF2B5EF4-FFF2-40B4-BE49-F238E27FC236}">
                <a16:creationId xmlns:a16="http://schemas.microsoft.com/office/drawing/2014/main" id="{B0D6AFB3-4A19-4E91-AB98-035068289389}"/>
              </a:ext>
            </a:extLst>
          </p:cNvPr>
          <p:cNvGrpSpPr/>
          <p:nvPr/>
        </p:nvGrpSpPr>
        <p:grpSpPr>
          <a:xfrm>
            <a:off x="1866055" y="5282134"/>
            <a:ext cx="2739445" cy="790638"/>
            <a:chOff x="1350460" y="5168167"/>
            <a:chExt cx="1862913" cy="790638"/>
          </a:xfrm>
        </p:grpSpPr>
        <p:sp>
          <p:nvSpPr>
            <p:cNvPr id="369" name="TextBox 368">
              <a:extLst>
                <a:ext uri="{FF2B5EF4-FFF2-40B4-BE49-F238E27FC236}">
                  <a16:creationId xmlns:a16="http://schemas.microsoft.com/office/drawing/2014/main" id="{44885811-38AA-4E44-9293-9268A05E440B}"/>
                </a:ext>
              </a:extLst>
            </p:cNvPr>
            <p:cNvSpPr txBox="1"/>
            <p:nvPr/>
          </p:nvSpPr>
          <p:spPr>
            <a:xfrm>
              <a:off x="1350460" y="5168167"/>
              <a:ext cx="1862913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0F64999E-B4B2-44C7-A48E-5ED2BD55F35D}"/>
                </a:ext>
              </a:extLst>
            </p:cNvPr>
            <p:cNvSpPr txBox="1"/>
            <p:nvPr/>
          </p:nvSpPr>
          <p:spPr>
            <a:xfrm>
              <a:off x="1350460" y="5497140"/>
              <a:ext cx="18629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71" name="Oval 33">
            <a:extLst>
              <a:ext uri="{FF2B5EF4-FFF2-40B4-BE49-F238E27FC236}">
                <a16:creationId xmlns:a16="http://schemas.microsoft.com/office/drawing/2014/main" id="{C903F11B-882F-4ACB-9416-B8033C605E40}"/>
              </a:ext>
            </a:extLst>
          </p:cNvPr>
          <p:cNvSpPr/>
          <p:nvPr/>
        </p:nvSpPr>
        <p:spPr>
          <a:xfrm>
            <a:off x="952466" y="5245732"/>
            <a:ext cx="691858" cy="69185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372" name="Straight Arrow Connector 36">
            <a:extLst>
              <a:ext uri="{FF2B5EF4-FFF2-40B4-BE49-F238E27FC236}">
                <a16:creationId xmlns:a16="http://schemas.microsoft.com/office/drawing/2014/main" id="{4A1B77DC-D297-4CC0-94A2-B286854E3E6D}"/>
              </a:ext>
            </a:extLst>
          </p:cNvPr>
          <p:cNvCxnSpPr>
            <a:cxnSpLocks/>
            <a:stCxn id="376" idx="6"/>
          </p:cNvCxnSpPr>
          <p:nvPr/>
        </p:nvCxnSpPr>
        <p:spPr>
          <a:xfrm>
            <a:off x="1644324" y="3960930"/>
            <a:ext cx="2961176" cy="1"/>
          </a:xfrm>
          <a:prstGeom prst="straightConnector1">
            <a:avLst/>
          </a:prstGeom>
          <a:ln w="15875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3" name="Group 2">
            <a:extLst>
              <a:ext uri="{FF2B5EF4-FFF2-40B4-BE49-F238E27FC236}">
                <a16:creationId xmlns:a16="http://schemas.microsoft.com/office/drawing/2014/main" id="{99DF4D8A-30AD-4C68-8FA6-2AE1714ADD6F}"/>
              </a:ext>
            </a:extLst>
          </p:cNvPr>
          <p:cNvGrpSpPr/>
          <p:nvPr/>
        </p:nvGrpSpPr>
        <p:grpSpPr>
          <a:xfrm>
            <a:off x="1866055" y="3641483"/>
            <a:ext cx="2545524" cy="781113"/>
            <a:chOff x="1350460" y="3399325"/>
            <a:chExt cx="1731040" cy="781113"/>
          </a:xfrm>
        </p:grpSpPr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ECCE3F2A-7009-4854-9A72-7ED3E8BAEB31}"/>
                </a:ext>
              </a:extLst>
            </p:cNvPr>
            <p:cNvSpPr txBox="1"/>
            <p:nvPr/>
          </p:nvSpPr>
          <p:spPr>
            <a:xfrm>
              <a:off x="1350460" y="3399325"/>
              <a:ext cx="1731040" cy="276999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5" name="TextBox 374">
              <a:extLst>
                <a:ext uri="{FF2B5EF4-FFF2-40B4-BE49-F238E27FC236}">
                  <a16:creationId xmlns:a16="http://schemas.microsoft.com/office/drawing/2014/main" id="{E99233E0-54D5-4A51-9A6F-8F42FCECEA6D}"/>
                </a:ext>
              </a:extLst>
            </p:cNvPr>
            <p:cNvSpPr txBox="1"/>
            <p:nvPr/>
          </p:nvSpPr>
          <p:spPr>
            <a:xfrm>
              <a:off x="1350460" y="3718773"/>
              <a:ext cx="1731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76" name="Oval 39">
            <a:extLst>
              <a:ext uri="{FF2B5EF4-FFF2-40B4-BE49-F238E27FC236}">
                <a16:creationId xmlns:a16="http://schemas.microsoft.com/office/drawing/2014/main" id="{9BEE64B6-CE43-4A1E-9D34-090B669989AB}"/>
              </a:ext>
            </a:extLst>
          </p:cNvPr>
          <p:cNvSpPr/>
          <p:nvPr/>
        </p:nvSpPr>
        <p:spPr>
          <a:xfrm>
            <a:off x="952466" y="3615001"/>
            <a:ext cx="691858" cy="69185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377" name="Elbow Connector 42">
            <a:extLst>
              <a:ext uri="{FF2B5EF4-FFF2-40B4-BE49-F238E27FC236}">
                <a16:creationId xmlns:a16="http://schemas.microsoft.com/office/drawing/2014/main" id="{0568BBD9-21A8-4DA8-918E-1501A5B09D11}"/>
              </a:ext>
            </a:extLst>
          </p:cNvPr>
          <p:cNvCxnSpPr>
            <a:cxnSpLocks/>
            <a:endCxn id="371" idx="6"/>
          </p:cNvCxnSpPr>
          <p:nvPr/>
        </p:nvCxnSpPr>
        <p:spPr>
          <a:xfrm rot="10800000" flipV="1">
            <a:off x="1644325" y="5452379"/>
            <a:ext cx="4235183" cy="139281"/>
          </a:xfrm>
          <a:prstGeom prst="bentConnector3">
            <a:avLst>
              <a:gd name="adj1" fmla="val -41"/>
            </a:avLst>
          </a:prstGeom>
          <a:ln w="158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" name="Isosceles Triangle 51">
            <a:extLst>
              <a:ext uri="{FF2B5EF4-FFF2-40B4-BE49-F238E27FC236}">
                <a16:creationId xmlns:a16="http://schemas.microsoft.com/office/drawing/2014/main" id="{C64EC41C-283F-41B1-A214-EE71D143C70F}"/>
              </a:ext>
            </a:extLst>
          </p:cNvPr>
          <p:cNvSpPr/>
          <p:nvPr/>
        </p:nvSpPr>
        <p:spPr>
          <a:xfrm>
            <a:off x="1136540" y="2038724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9" name="Rectangle 9">
            <a:extLst>
              <a:ext uri="{FF2B5EF4-FFF2-40B4-BE49-F238E27FC236}">
                <a16:creationId xmlns:a16="http://schemas.microsoft.com/office/drawing/2014/main" id="{C7B7063B-E9C7-49A7-BCD8-8E2CFBFB8E4D}"/>
              </a:ext>
            </a:extLst>
          </p:cNvPr>
          <p:cNvSpPr/>
          <p:nvPr/>
        </p:nvSpPr>
        <p:spPr>
          <a:xfrm>
            <a:off x="1128588" y="3806726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0" name="Frame 17">
            <a:extLst>
              <a:ext uri="{FF2B5EF4-FFF2-40B4-BE49-F238E27FC236}">
                <a16:creationId xmlns:a16="http://schemas.microsoft.com/office/drawing/2014/main" id="{EB5FCB5C-CBBF-4EA2-8DFD-478B679E344A}"/>
              </a:ext>
            </a:extLst>
          </p:cNvPr>
          <p:cNvSpPr/>
          <p:nvPr/>
        </p:nvSpPr>
        <p:spPr>
          <a:xfrm>
            <a:off x="1132120" y="5431495"/>
            <a:ext cx="318434" cy="31843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81" name="Rectangle 130">
            <a:extLst>
              <a:ext uri="{FF2B5EF4-FFF2-40B4-BE49-F238E27FC236}">
                <a16:creationId xmlns:a16="http://schemas.microsoft.com/office/drawing/2014/main" id="{8FF66334-B140-42BE-A5B1-CDFCADE09C9F}"/>
              </a:ext>
            </a:extLst>
          </p:cNvPr>
          <p:cNvSpPr/>
          <p:nvPr/>
        </p:nvSpPr>
        <p:spPr>
          <a:xfrm>
            <a:off x="10724208" y="5431495"/>
            <a:ext cx="351990" cy="35358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382" name="Rounded Rectangle 7">
            <a:extLst>
              <a:ext uri="{FF2B5EF4-FFF2-40B4-BE49-F238E27FC236}">
                <a16:creationId xmlns:a16="http://schemas.microsoft.com/office/drawing/2014/main" id="{45E4B67C-13A7-4208-A687-BD8DEC3018B5}"/>
              </a:ext>
            </a:extLst>
          </p:cNvPr>
          <p:cNvSpPr/>
          <p:nvPr/>
        </p:nvSpPr>
        <p:spPr>
          <a:xfrm>
            <a:off x="10728922" y="2003236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11200</TotalTime>
  <Words>95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22</cp:revision>
  <dcterms:created xsi:type="dcterms:W3CDTF">2018-02-18T19:39:47Z</dcterms:created>
  <dcterms:modified xsi:type="dcterms:W3CDTF">2018-04-06T02:23:06Z</dcterms:modified>
</cp:coreProperties>
</file>