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0" name="Right Arrow 1">
            <a:extLst>
              <a:ext uri="{FF2B5EF4-FFF2-40B4-BE49-F238E27FC236}">
                <a16:creationId xmlns:a16="http://schemas.microsoft.com/office/drawing/2014/main" id="{7488FA6D-C8B8-4B52-B5FF-81700AB1B303}"/>
              </a:ext>
            </a:extLst>
          </p:cNvPr>
          <p:cNvSpPr/>
          <p:nvPr/>
        </p:nvSpPr>
        <p:spPr>
          <a:xfrm>
            <a:off x="1053682" y="2051050"/>
            <a:ext cx="10186708" cy="648072"/>
          </a:xfrm>
          <a:prstGeom prst="rightArrow">
            <a:avLst>
              <a:gd name="adj1" fmla="val 55284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Arrow 5">
            <a:extLst>
              <a:ext uri="{FF2B5EF4-FFF2-40B4-BE49-F238E27FC236}">
                <a16:creationId xmlns:a16="http://schemas.microsoft.com/office/drawing/2014/main" id="{79128234-845B-40B3-BCA5-941028CC94F5}"/>
              </a:ext>
            </a:extLst>
          </p:cNvPr>
          <p:cNvSpPr/>
          <p:nvPr/>
        </p:nvSpPr>
        <p:spPr>
          <a:xfrm>
            <a:off x="2781873" y="2799252"/>
            <a:ext cx="8458517" cy="648072"/>
          </a:xfrm>
          <a:prstGeom prst="rightArrow">
            <a:avLst>
              <a:gd name="adj1" fmla="val 55284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Arrow 6">
            <a:extLst>
              <a:ext uri="{FF2B5EF4-FFF2-40B4-BE49-F238E27FC236}">
                <a16:creationId xmlns:a16="http://schemas.microsoft.com/office/drawing/2014/main" id="{63475FED-0657-4FE5-BCE9-3099EEAF2B90}"/>
              </a:ext>
            </a:extLst>
          </p:cNvPr>
          <p:cNvSpPr/>
          <p:nvPr/>
        </p:nvSpPr>
        <p:spPr>
          <a:xfrm>
            <a:off x="4510066" y="3541275"/>
            <a:ext cx="6730324" cy="648072"/>
          </a:xfrm>
          <a:prstGeom prst="rightArrow">
            <a:avLst>
              <a:gd name="adj1" fmla="val 55284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ight Arrow 7">
            <a:extLst>
              <a:ext uri="{FF2B5EF4-FFF2-40B4-BE49-F238E27FC236}">
                <a16:creationId xmlns:a16="http://schemas.microsoft.com/office/drawing/2014/main" id="{ED6CC5AC-9F52-49AA-A8A6-F557CAACBA09}"/>
              </a:ext>
            </a:extLst>
          </p:cNvPr>
          <p:cNvSpPr/>
          <p:nvPr/>
        </p:nvSpPr>
        <p:spPr>
          <a:xfrm>
            <a:off x="6220504" y="4283298"/>
            <a:ext cx="5019886" cy="648072"/>
          </a:xfrm>
          <a:prstGeom prst="rightArrow">
            <a:avLst>
              <a:gd name="adj1" fmla="val 55284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4" name="Group 8">
            <a:extLst>
              <a:ext uri="{FF2B5EF4-FFF2-40B4-BE49-F238E27FC236}">
                <a16:creationId xmlns:a16="http://schemas.microsoft.com/office/drawing/2014/main" id="{8EF49F7A-45BC-4C4E-9A74-35F1CC3DBFD4}"/>
              </a:ext>
            </a:extLst>
          </p:cNvPr>
          <p:cNvGrpSpPr/>
          <p:nvPr/>
        </p:nvGrpSpPr>
        <p:grpSpPr>
          <a:xfrm>
            <a:off x="1144114" y="2627114"/>
            <a:ext cx="1512168" cy="1096064"/>
            <a:chOff x="1418442" y="3789040"/>
            <a:chExt cx="1512168" cy="1096064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3F90438-9B42-4E3C-A934-63D3354E5171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BB5B5966-8E50-4E85-94CC-2DD4A6AD5383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7" name="Group 20">
            <a:extLst>
              <a:ext uri="{FF2B5EF4-FFF2-40B4-BE49-F238E27FC236}">
                <a16:creationId xmlns:a16="http://schemas.microsoft.com/office/drawing/2014/main" id="{5DC9F4FB-E0F0-4C65-8ED4-3305FFA397D6}"/>
              </a:ext>
            </a:extLst>
          </p:cNvPr>
          <p:cNvGrpSpPr/>
          <p:nvPr/>
        </p:nvGrpSpPr>
        <p:grpSpPr>
          <a:xfrm>
            <a:off x="2872306" y="3403258"/>
            <a:ext cx="1512168" cy="1096064"/>
            <a:chOff x="1418442" y="3789040"/>
            <a:chExt cx="1512168" cy="1096064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3E2D5ED0-57FC-4050-AAB9-3D6CDCFEBDA3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F9A058A3-4DEA-4771-B65C-AB54DFEF21F5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0" name="Group 23">
            <a:extLst>
              <a:ext uri="{FF2B5EF4-FFF2-40B4-BE49-F238E27FC236}">
                <a16:creationId xmlns:a16="http://schemas.microsoft.com/office/drawing/2014/main" id="{02AB80D0-7D98-48A8-A630-314244D902BE}"/>
              </a:ext>
            </a:extLst>
          </p:cNvPr>
          <p:cNvGrpSpPr/>
          <p:nvPr/>
        </p:nvGrpSpPr>
        <p:grpSpPr>
          <a:xfrm>
            <a:off x="4591620" y="4143890"/>
            <a:ext cx="1512168" cy="1096064"/>
            <a:chOff x="1418442" y="3789040"/>
            <a:chExt cx="1512168" cy="1096064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F9E3BBAD-CCF3-413F-AA62-5700ECB55E81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7A0EBB32-B235-4835-A97F-B6646516749A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3" name="Group 26">
            <a:extLst>
              <a:ext uri="{FF2B5EF4-FFF2-40B4-BE49-F238E27FC236}">
                <a16:creationId xmlns:a16="http://schemas.microsoft.com/office/drawing/2014/main" id="{41045E62-492D-4B61-B144-156D61420BE4}"/>
              </a:ext>
            </a:extLst>
          </p:cNvPr>
          <p:cNvGrpSpPr/>
          <p:nvPr/>
        </p:nvGrpSpPr>
        <p:grpSpPr>
          <a:xfrm>
            <a:off x="6310934" y="4875644"/>
            <a:ext cx="1512168" cy="1096064"/>
            <a:chOff x="1418442" y="3789040"/>
            <a:chExt cx="1512168" cy="1096064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92137D2D-E765-4739-9F57-2FE601FA21FB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C30D21D1-7DA9-4F76-8952-6F95CEE7F8C1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</a:t>
              </a:r>
              <a:r>
                <a:rPr lang="en-US" altLang="ko-KR" sz="12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719D4C20-F73D-451C-8515-D774BDD4BAE2}"/>
              </a:ext>
            </a:extLst>
          </p:cNvPr>
          <p:cNvSpPr txBox="1"/>
          <p:nvPr/>
        </p:nvSpPr>
        <p:spPr>
          <a:xfrm>
            <a:off x="1273016" y="2230076"/>
            <a:ext cx="1506974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Contents A</a:t>
            </a:r>
            <a:endParaRPr lang="ko-KR" altLang="en-US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FEBB03EE-4C11-44AC-AA7B-A70ABAA33C6E}"/>
              </a:ext>
            </a:extLst>
          </p:cNvPr>
          <p:cNvSpPr txBox="1"/>
          <p:nvPr/>
        </p:nvSpPr>
        <p:spPr>
          <a:xfrm>
            <a:off x="3014817" y="2969400"/>
            <a:ext cx="1506974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Contents B</a:t>
            </a:r>
            <a:endParaRPr lang="ko-KR" altLang="en-US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05AF5CA-BD18-4912-B423-FF96E11E416B}"/>
              </a:ext>
            </a:extLst>
          </p:cNvPr>
          <p:cNvSpPr txBox="1"/>
          <p:nvPr/>
        </p:nvSpPr>
        <p:spPr>
          <a:xfrm>
            <a:off x="4756618" y="3708724"/>
            <a:ext cx="1506974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Contents C</a:t>
            </a:r>
            <a:endParaRPr lang="ko-KR" altLang="en-US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188809EA-550F-4878-9ED1-FD75E110749E}"/>
              </a:ext>
            </a:extLst>
          </p:cNvPr>
          <p:cNvSpPr txBox="1"/>
          <p:nvPr/>
        </p:nvSpPr>
        <p:spPr>
          <a:xfrm>
            <a:off x="6498420" y="4448048"/>
            <a:ext cx="1506974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Contents D</a:t>
            </a:r>
            <a:endParaRPr lang="ko-KR" altLang="en-US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72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2018-04-16T06:00:35Z</dcterms:modified>
</cp:coreProperties>
</file>