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3" name="Diamond 3">
            <a:extLst>
              <a:ext uri="{FF2B5EF4-FFF2-40B4-BE49-F238E27FC236}">
                <a16:creationId xmlns:a16="http://schemas.microsoft.com/office/drawing/2014/main" id="{3EE298E0-08C0-4AA3-BCBC-8A895DBE2699}"/>
              </a:ext>
            </a:extLst>
          </p:cNvPr>
          <p:cNvSpPr/>
          <p:nvPr/>
        </p:nvSpPr>
        <p:spPr>
          <a:xfrm rot="5400000">
            <a:off x="4961105" y="3053393"/>
            <a:ext cx="1880523" cy="1880521"/>
          </a:xfrm>
          <a:prstGeom prst="diamond">
            <a:avLst/>
          </a:prstGeom>
          <a:solidFill>
            <a:schemeClr val="bg1"/>
          </a:solidFill>
          <a:ln w="889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Diamond 4">
            <a:extLst>
              <a:ext uri="{FF2B5EF4-FFF2-40B4-BE49-F238E27FC236}">
                <a16:creationId xmlns:a16="http://schemas.microsoft.com/office/drawing/2014/main" id="{D4B148E4-EE35-4BA4-99F5-083780AE3D23}"/>
              </a:ext>
            </a:extLst>
          </p:cNvPr>
          <p:cNvSpPr/>
          <p:nvPr/>
        </p:nvSpPr>
        <p:spPr>
          <a:xfrm rot="5400000">
            <a:off x="6037812" y="1984502"/>
            <a:ext cx="1880523" cy="1880521"/>
          </a:xfrm>
          <a:prstGeom prst="diamond">
            <a:avLst/>
          </a:prstGeom>
          <a:solidFill>
            <a:schemeClr val="bg1"/>
          </a:solidFill>
          <a:ln w="889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Diamond 5">
            <a:extLst>
              <a:ext uri="{FF2B5EF4-FFF2-40B4-BE49-F238E27FC236}">
                <a16:creationId xmlns:a16="http://schemas.microsoft.com/office/drawing/2014/main" id="{4670EE96-727E-4AFB-B29F-15935DB53FA5}"/>
              </a:ext>
            </a:extLst>
          </p:cNvPr>
          <p:cNvSpPr/>
          <p:nvPr/>
        </p:nvSpPr>
        <p:spPr>
          <a:xfrm rot="5400000">
            <a:off x="6037812" y="4120879"/>
            <a:ext cx="1880523" cy="1880521"/>
          </a:xfrm>
          <a:prstGeom prst="diamond">
            <a:avLst/>
          </a:prstGeom>
          <a:solidFill>
            <a:schemeClr val="bg1"/>
          </a:solidFill>
          <a:ln w="889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Diamond 6">
            <a:extLst>
              <a:ext uri="{FF2B5EF4-FFF2-40B4-BE49-F238E27FC236}">
                <a16:creationId xmlns:a16="http://schemas.microsoft.com/office/drawing/2014/main" id="{59C2648C-1614-46A2-B33E-7C9AF71547B0}"/>
              </a:ext>
            </a:extLst>
          </p:cNvPr>
          <p:cNvSpPr/>
          <p:nvPr/>
        </p:nvSpPr>
        <p:spPr>
          <a:xfrm rot="5400000">
            <a:off x="7036206" y="1871310"/>
            <a:ext cx="4213781" cy="4213776"/>
          </a:xfrm>
          <a:prstGeom prst="diamond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" name="Group 7">
            <a:extLst>
              <a:ext uri="{FF2B5EF4-FFF2-40B4-BE49-F238E27FC236}">
                <a16:creationId xmlns:a16="http://schemas.microsoft.com/office/drawing/2014/main" id="{DDB00B1E-F0CD-4DA6-B6BA-47D5581D7896}"/>
              </a:ext>
            </a:extLst>
          </p:cNvPr>
          <p:cNvGrpSpPr/>
          <p:nvPr/>
        </p:nvGrpSpPr>
        <p:grpSpPr>
          <a:xfrm>
            <a:off x="8447126" y="2924466"/>
            <a:ext cx="2560053" cy="2246546"/>
            <a:chOff x="5978252" y="2455802"/>
            <a:chExt cx="2330217" cy="2044856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024ED3D-F27A-4F5B-9EE6-79A3315D06F7}"/>
                </a:ext>
              </a:extLst>
            </p:cNvPr>
            <p:cNvSpPr txBox="1"/>
            <p:nvPr/>
          </p:nvSpPr>
          <p:spPr>
            <a:xfrm>
              <a:off x="5978252" y="2735744"/>
              <a:ext cx="2330216" cy="1764914"/>
            </a:xfrm>
            <a:prstGeom prst="homePlate">
              <a:avLst>
                <a:gd name="adj" fmla="val 84187"/>
              </a:avLst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459483-D6CA-4937-9DFF-93049C46455F}"/>
                </a:ext>
              </a:extLst>
            </p:cNvPr>
            <p:cNvSpPr txBox="1"/>
            <p:nvPr/>
          </p:nvSpPr>
          <p:spPr>
            <a:xfrm>
              <a:off x="5978253" y="2455802"/>
              <a:ext cx="233021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10">
            <a:extLst>
              <a:ext uri="{FF2B5EF4-FFF2-40B4-BE49-F238E27FC236}">
                <a16:creationId xmlns:a16="http://schemas.microsoft.com/office/drawing/2014/main" id="{9C8A1713-C23A-44B0-86CB-B7912DA2D819}"/>
              </a:ext>
            </a:extLst>
          </p:cNvPr>
          <p:cNvGrpSpPr/>
          <p:nvPr/>
        </p:nvGrpSpPr>
        <p:grpSpPr>
          <a:xfrm>
            <a:off x="6432934" y="2556239"/>
            <a:ext cx="1090284" cy="737052"/>
            <a:chOff x="4063366" y="1653624"/>
            <a:chExt cx="992401" cy="67088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DBE143BE-E3BC-4929-A96D-239DFEB226A1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Rectangle 12">
              <a:extLst>
                <a:ext uri="{FF2B5EF4-FFF2-40B4-BE49-F238E27FC236}">
                  <a16:creationId xmlns:a16="http://schemas.microsoft.com/office/drawing/2014/main" id="{90BD1775-CE99-48E8-AEE8-9525CBA1BB6E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5" name="Group 13">
            <a:extLst>
              <a:ext uri="{FF2B5EF4-FFF2-40B4-BE49-F238E27FC236}">
                <a16:creationId xmlns:a16="http://schemas.microsoft.com/office/drawing/2014/main" id="{777A7CDE-BC3E-41C0-B646-86039F7247BF}"/>
              </a:ext>
            </a:extLst>
          </p:cNvPr>
          <p:cNvGrpSpPr/>
          <p:nvPr/>
        </p:nvGrpSpPr>
        <p:grpSpPr>
          <a:xfrm>
            <a:off x="5356226" y="3625129"/>
            <a:ext cx="1090284" cy="737052"/>
            <a:chOff x="4063366" y="1653624"/>
            <a:chExt cx="992401" cy="670881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F37DA22-0CCB-49AC-984E-79E2739E9D4A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Rectangle 15">
              <a:extLst>
                <a:ext uri="{FF2B5EF4-FFF2-40B4-BE49-F238E27FC236}">
                  <a16:creationId xmlns:a16="http://schemas.microsoft.com/office/drawing/2014/main" id="{6D065939-42E5-4C37-BAB5-49E669F94134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8" name="Group 16">
            <a:extLst>
              <a:ext uri="{FF2B5EF4-FFF2-40B4-BE49-F238E27FC236}">
                <a16:creationId xmlns:a16="http://schemas.microsoft.com/office/drawing/2014/main" id="{01325084-D975-4C35-A46B-C73323451BFE}"/>
              </a:ext>
            </a:extLst>
          </p:cNvPr>
          <p:cNvGrpSpPr/>
          <p:nvPr/>
        </p:nvGrpSpPr>
        <p:grpSpPr>
          <a:xfrm>
            <a:off x="6432934" y="4692615"/>
            <a:ext cx="1090284" cy="737052"/>
            <a:chOff x="4063366" y="1653624"/>
            <a:chExt cx="992401" cy="670881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F98657A-8466-4359-94F8-1E98D3B53F72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Rectangle 18">
              <a:extLst>
                <a:ext uri="{FF2B5EF4-FFF2-40B4-BE49-F238E27FC236}">
                  <a16:creationId xmlns:a16="http://schemas.microsoft.com/office/drawing/2014/main" id="{404B87A2-4F69-428F-A8A9-21C17E65A205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19">
            <a:extLst>
              <a:ext uri="{FF2B5EF4-FFF2-40B4-BE49-F238E27FC236}">
                <a16:creationId xmlns:a16="http://schemas.microsoft.com/office/drawing/2014/main" id="{2B736FEA-D6EF-4163-849F-D33502AAB9E6}"/>
              </a:ext>
            </a:extLst>
          </p:cNvPr>
          <p:cNvGrpSpPr/>
          <p:nvPr/>
        </p:nvGrpSpPr>
        <p:grpSpPr>
          <a:xfrm>
            <a:off x="7481360" y="3625129"/>
            <a:ext cx="1090284" cy="737052"/>
            <a:chOff x="4063366" y="1653624"/>
            <a:chExt cx="992401" cy="670881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A15CA05-EDC5-4A1A-9F9C-616B6891F37D}"/>
                </a:ext>
              </a:extLst>
            </p:cNvPr>
            <p:cNvSpPr txBox="1"/>
            <p:nvPr/>
          </p:nvSpPr>
          <p:spPr>
            <a:xfrm>
              <a:off x="4063366" y="2016728"/>
              <a:ext cx="9924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" name="Rectangle 21">
              <a:extLst>
                <a:ext uri="{FF2B5EF4-FFF2-40B4-BE49-F238E27FC236}">
                  <a16:creationId xmlns:a16="http://schemas.microsoft.com/office/drawing/2014/main" id="{9F771DE7-2F8C-4760-AE5E-31792066D698}"/>
                </a:ext>
              </a:extLst>
            </p:cNvPr>
            <p:cNvSpPr/>
            <p:nvPr/>
          </p:nvSpPr>
          <p:spPr>
            <a:xfrm>
              <a:off x="4240478" y="1653624"/>
              <a:ext cx="638175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4" name="Group 22">
            <a:extLst>
              <a:ext uri="{FF2B5EF4-FFF2-40B4-BE49-F238E27FC236}">
                <a16:creationId xmlns:a16="http://schemas.microsoft.com/office/drawing/2014/main" id="{4FFE652D-052C-41D1-BFCA-E24F08C5C5CA}"/>
              </a:ext>
            </a:extLst>
          </p:cNvPr>
          <p:cNvGrpSpPr/>
          <p:nvPr/>
        </p:nvGrpSpPr>
        <p:grpSpPr>
          <a:xfrm>
            <a:off x="891270" y="1821158"/>
            <a:ext cx="4464955" cy="1056546"/>
            <a:chOff x="-740680" y="1114177"/>
            <a:chExt cx="4125026" cy="1056546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60CD242-159B-4BF4-9E5F-24F8F53FBCD3}"/>
                </a:ext>
              </a:extLst>
            </p:cNvPr>
            <p:cNvSpPr txBox="1"/>
            <p:nvPr/>
          </p:nvSpPr>
          <p:spPr>
            <a:xfrm>
              <a:off x="-740680" y="1114177"/>
              <a:ext cx="4125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AEF3B53-3E97-4DCC-B230-6976191B4481}"/>
                </a:ext>
              </a:extLst>
            </p:cNvPr>
            <p:cNvSpPr txBox="1"/>
            <p:nvPr/>
          </p:nvSpPr>
          <p:spPr>
            <a:xfrm>
              <a:off x="-725681" y="1339726"/>
              <a:ext cx="41100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8A73F939-E088-47AF-926F-B3440871F188}"/>
              </a:ext>
            </a:extLst>
          </p:cNvPr>
          <p:cNvGrpSpPr/>
          <p:nvPr/>
        </p:nvGrpSpPr>
        <p:grpSpPr>
          <a:xfrm>
            <a:off x="891270" y="5061518"/>
            <a:ext cx="4464955" cy="1056546"/>
            <a:chOff x="-740680" y="1114177"/>
            <a:chExt cx="4125026" cy="1056546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5740832-0DCD-4FF6-98F8-FF91F230F64D}"/>
                </a:ext>
              </a:extLst>
            </p:cNvPr>
            <p:cNvSpPr txBox="1"/>
            <p:nvPr/>
          </p:nvSpPr>
          <p:spPr>
            <a:xfrm>
              <a:off x="-740680" y="1114177"/>
              <a:ext cx="4125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AC164FF8-C53E-4514-B944-E0997452BB7D}"/>
                </a:ext>
              </a:extLst>
            </p:cNvPr>
            <p:cNvSpPr txBox="1"/>
            <p:nvPr/>
          </p:nvSpPr>
          <p:spPr>
            <a:xfrm>
              <a:off x="-725681" y="1339726"/>
              <a:ext cx="41100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28">
            <a:extLst>
              <a:ext uri="{FF2B5EF4-FFF2-40B4-BE49-F238E27FC236}">
                <a16:creationId xmlns:a16="http://schemas.microsoft.com/office/drawing/2014/main" id="{A68FF6C1-D3CC-41A1-9BEF-2A5ABA5DB0AC}"/>
              </a:ext>
            </a:extLst>
          </p:cNvPr>
          <p:cNvGrpSpPr/>
          <p:nvPr/>
        </p:nvGrpSpPr>
        <p:grpSpPr>
          <a:xfrm>
            <a:off x="891270" y="3349005"/>
            <a:ext cx="3272167" cy="1241212"/>
            <a:chOff x="-740680" y="1190377"/>
            <a:chExt cx="2801495" cy="1241212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E70A607A-D4CC-4194-B9B2-29BB24B0D933}"/>
                </a:ext>
              </a:extLst>
            </p:cNvPr>
            <p:cNvSpPr txBox="1"/>
            <p:nvPr/>
          </p:nvSpPr>
          <p:spPr>
            <a:xfrm>
              <a:off x="-740680" y="1190377"/>
              <a:ext cx="27966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104EB16-2ABB-461D-BD7A-527D4956A823}"/>
                </a:ext>
              </a:extLst>
            </p:cNvPr>
            <p:cNvSpPr txBox="1"/>
            <p:nvPr/>
          </p:nvSpPr>
          <p:spPr>
            <a:xfrm>
              <a:off x="-725681" y="1415926"/>
              <a:ext cx="278649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180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2018-04-03T01:35:13Z</dcterms:modified>
</cp:coreProperties>
</file>