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90" name="막힌 원호 389">
            <a:extLst>
              <a:ext uri="{FF2B5EF4-FFF2-40B4-BE49-F238E27FC236}">
                <a16:creationId xmlns:a16="http://schemas.microsoft.com/office/drawing/2014/main" id="{5498DA13-78AE-4C26-8428-95AC91E84608}"/>
              </a:ext>
            </a:extLst>
          </p:cNvPr>
          <p:cNvSpPr/>
          <p:nvPr/>
        </p:nvSpPr>
        <p:spPr>
          <a:xfrm>
            <a:off x="4462223" y="2320660"/>
            <a:ext cx="3024007" cy="3024007"/>
          </a:xfrm>
          <a:prstGeom prst="blockArc">
            <a:avLst>
              <a:gd name="adj1" fmla="val 10799999"/>
              <a:gd name="adj2" fmla="val 16182306"/>
              <a:gd name="adj3" fmla="val 20609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91" name="막힌 원호 390">
            <a:extLst>
              <a:ext uri="{FF2B5EF4-FFF2-40B4-BE49-F238E27FC236}">
                <a16:creationId xmlns:a16="http://schemas.microsoft.com/office/drawing/2014/main" id="{7C831986-F89C-42D4-BB13-5BC28A1685A4}"/>
              </a:ext>
            </a:extLst>
          </p:cNvPr>
          <p:cNvSpPr/>
          <p:nvPr/>
        </p:nvSpPr>
        <p:spPr>
          <a:xfrm rot="5400000">
            <a:off x="4689936" y="2320660"/>
            <a:ext cx="3024007" cy="3024007"/>
          </a:xfrm>
          <a:prstGeom prst="blockArc">
            <a:avLst>
              <a:gd name="adj1" fmla="val 10799999"/>
              <a:gd name="adj2" fmla="val 16182306"/>
              <a:gd name="adj3" fmla="val 20609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92" name="막힌 원호 391">
            <a:extLst>
              <a:ext uri="{FF2B5EF4-FFF2-40B4-BE49-F238E27FC236}">
                <a16:creationId xmlns:a16="http://schemas.microsoft.com/office/drawing/2014/main" id="{AC8543D1-CE55-41EE-91DF-8B3757C76BF9}"/>
              </a:ext>
            </a:extLst>
          </p:cNvPr>
          <p:cNvSpPr/>
          <p:nvPr/>
        </p:nvSpPr>
        <p:spPr>
          <a:xfrm rot="10800000">
            <a:off x="4689937" y="2574064"/>
            <a:ext cx="3024007" cy="3024007"/>
          </a:xfrm>
          <a:prstGeom prst="blockArc">
            <a:avLst>
              <a:gd name="adj1" fmla="val 10799999"/>
              <a:gd name="adj2" fmla="val 16182306"/>
              <a:gd name="adj3" fmla="val 20609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93" name="막힌 원호 392">
            <a:extLst>
              <a:ext uri="{FF2B5EF4-FFF2-40B4-BE49-F238E27FC236}">
                <a16:creationId xmlns:a16="http://schemas.microsoft.com/office/drawing/2014/main" id="{BFA274AF-5DEC-4F04-9573-668F85FABEB2}"/>
              </a:ext>
            </a:extLst>
          </p:cNvPr>
          <p:cNvSpPr/>
          <p:nvPr/>
        </p:nvSpPr>
        <p:spPr>
          <a:xfrm rot="16200000">
            <a:off x="4462223" y="2574064"/>
            <a:ext cx="3024007" cy="3024007"/>
          </a:xfrm>
          <a:prstGeom prst="blockArc">
            <a:avLst>
              <a:gd name="adj1" fmla="val 10799999"/>
              <a:gd name="adj2" fmla="val 16182306"/>
              <a:gd name="adj3" fmla="val 20609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394" name="Group 11">
            <a:extLst>
              <a:ext uri="{FF2B5EF4-FFF2-40B4-BE49-F238E27FC236}">
                <a16:creationId xmlns:a16="http://schemas.microsoft.com/office/drawing/2014/main" id="{8F119A09-E945-49AC-AEFB-AB4565B0F8BA}"/>
              </a:ext>
            </a:extLst>
          </p:cNvPr>
          <p:cNvGrpSpPr/>
          <p:nvPr/>
        </p:nvGrpSpPr>
        <p:grpSpPr>
          <a:xfrm>
            <a:off x="8305460" y="1842797"/>
            <a:ext cx="2934851" cy="1096064"/>
            <a:chOff x="994277" y="3861048"/>
            <a:chExt cx="2050360" cy="1096064"/>
          </a:xfrm>
        </p:grpSpPr>
        <p:sp>
          <p:nvSpPr>
            <p:cNvPr id="395" name="TextBox 394">
              <a:extLst>
                <a:ext uri="{FF2B5EF4-FFF2-40B4-BE49-F238E27FC236}">
                  <a16:creationId xmlns:a16="http://schemas.microsoft.com/office/drawing/2014/main" id="{0422E197-093B-41B1-8BAD-26CE09B382EA}"/>
                </a:ext>
              </a:extLst>
            </p:cNvPr>
            <p:cNvSpPr txBox="1"/>
            <p:nvPr/>
          </p:nvSpPr>
          <p:spPr>
            <a:xfrm>
              <a:off x="994277" y="3861048"/>
              <a:ext cx="2044417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Presentation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396" name="TextBox 395">
              <a:extLst>
                <a:ext uri="{FF2B5EF4-FFF2-40B4-BE49-F238E27FC236}">
                  <a16:creationId xmlns:a16="http://schemas.microsoft.com/office/drawing/2014/main" id="{E4BF806E-8830-4FAE-83FC-A3DFDEE7C78A}"/>
                </a:ext>
              </a:extLst>
            </p:cNvPr>
            <p:cNvSpPr txBox="1"/>
            <p:nvPr/>
          </p:nvSpPr>
          <p:spPr>
            <a:xfrm>
              <a:off x="994277" y="4126115"/>
              <a:ext cx="2050360" cy="83099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97" name="Group 14">
            <a:extLst>
              <a:ext uri="{FF2B5EF4-FFF2-40B4-BE49-F238E27FC236}">
                <a16:creationId xmlns:a16="http://schemas.microsoft.com/office/drawing/2014/main" id="{A27EAC80-7A52-4D96-8575-632107100C37}"/>
              </a:ext>
            </a:extLst>
          </p:cNvPr>
          <p:cNvGrpSpPr/>
          <p:nvPr/>
        </p:nvGrpSpPr>
        <p:grpSpPr>
          <a:xfrm>
            <a:off x="8305460" y="5037564"/>
            <a:ext cx="2934851" cy="1096064"/>
            <a:chOff x="994277" y="3861048"/>
            <a:chExt cx="2050360" cy="1096064"/>
          </a:xfrm>
        </p:grpSpPr>
        <p:sp>
          <p:nvSpPr>
            <p:cNvPr id="398" name="TextBox 397">
              <a:extLst>
                <a:ext uri="{FF2B5EF4-FFF2-40B4-BE49-F238E27FC236}">
                  <a16:creationId xmlns:a16="http://schemas.microsoft.com/office/drawing/2014/main" id="{F89341C5-23CA-4EFB-9BBD-93E985986FA6}"/>
                </a:ext>
              </a:extLst>
            </p:cNvPr>
            <p:cNvSpPr txBox="1"/>
            <p:nvPr/>
          </p:nvSpPr>
          <p:spPr>
            <a:xfrm>
              <a:off x="994277" y="3861048"/>
              <a:ext cx="2044417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Presentation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399" name="TextBox 398">
              <a:extLst>
                <a:ext uri="{FF2B5EF4-FFF2-40B4-BE49-F238E27FC236}">
                  <a16:creationId xmlns:a16="http://schemas.microsoft.com/office/drawing/2014/main" id="{EC2983EE-62FD-4E7A-8526-EA6BCDB39C0C}"/>
                </a:ext>
              </a:extLst>
            </p:cNvPr>
            <p:cNvSpPr txBox="1"/>
            <p:nvPr/>
          </p:nvSpPr>
          <p:spPr>
            <a:xfrm>
              <a:off x="994277" y="4126115"/>
              <a:ext cx="2050360" cy="83099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400" name="Group 17">
            <a:extLst>
              <a:ext uri="{FF2B5EF4-FFF2-40B4-BE49-F238E27FC236}">
                <a16:creationId xmlns:a16="http://schemas.microsoft.com/office/drawing/2014/main" id="{38DD5553-5747-4966-B52A-CA3674DF96CE}"/>
              </a:ext>
            </a:extLst>
          </p:cNvPr>
          <p:cNvGrpSpPr/>
          <p:nvPr/>
        </p:nvGrpSpPr>
        <p:grpSpPr>
          <a:xfrm>
            <a:off x="963038" y="1842797"/>
            <a:ext cx="2934850" cy="1096064"/>
            <a:chOff x="994277" y="3861048"/>
            <a:chExt cx="2050360" cy="1096064"/>
          </a:xfrm>
        </p:grpSpPr>
        <p:sp>
          <p:nvSpPr>
            <p:cNvPr id="401" name="TextBox 400">
              <a:extLst>
                <a:ext uri="{FF2B5EF4-FFF2-40B4-BE49-F238E27FC236}">
                  <a16:creationId xmlns:a16="http://schemas.microsoft.com/office/drawing/2014/main" id="{D46495B4-CCEF-466D-8F5A-4DE193D341DB}"/>
                </a:ext>
              </a:extLst>
            </p:cNvPr>
            <p:cNvSpPr txBox="1"/>
            <p:nvPr/>
          </p:nvSpPr>
          <p:spPr>
            <a:xfrm>
              <a:off x="994277" y="3861048"/>
              <a:ext cx="2044417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Presentation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402" name="TextBox 401">
              <a:extLst>
                <a:ext uri="{FF2B5EF4-FFF2-40B4-BE49-F238E27FC236}">
                  <a16:creationId xmlns:a16="http://schemas.microsoft.com/office/drawing/2014/main" id="{55110919-CFA8-487F-9AEA-E337D9221893}"/>
                </a:ext>
              </a:extLst>
            </p:cNvPr>
            <p:cNvSpPr txBox="1"/>
            <p:nvPr/>
          </p:nvSpPr>
          <p:spPr>
            <a:xfrm>
              <a:off x="994277" y="4126115"/>
              <a:ext cx="2050360" cy="83099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403" name="Group 20">
            <a:extLst>
              <a:ext uri="{FF2B5EF4-FFF2-40B4-BE49-F238E27FC236}">
                <a16:creationId xmlns:a16="http://schemas.microsoft.com/office/drawing/2014/main" id="{A8870D95-6AA9-413A-8BC9-1CAF1A2A4610}"/>
              </a:ext>
            </a:extLst>
          </p:cNvPr>
          <p:cNvGrpSpPr/>
          <p:nvPr/>
        </p:nvGrpSpPr>
        <p:grpSpPr>
          <a:xfrm>
            <a:off x="963038" y="5037564"/>
            <a:ext cx="2934850" cy="1096064"/>
            <a:chOff x="994277" y="3861048"/>
            <a:chExt cx="2050360" cy="1096064"/>
          </a:xfrm>
        </p:grpSpPr>
        <p:sp>
          <p:nvSpPr>
            <p:cNvPr id="404" name="TextBox 403">
              <a:extLst>
                <a:ext uri="{FF2B5EF4-FFF2-40B4-BE49-F238E27FC236}">
                  <a16:creationId xmlns:a16="http://schemas.microsoft.com/office/drawing/2014/main" id="{486BB115-4FB6-47B2-BFF4-EF1C66A702BF}"/>
                </a:ext>
              </a:extLst>
            </p:cNvPr>
            <p:cNvSpPr txBox="1"/>
            <p:nvPr/>
          </p:nvSpPr>
          <p:spPr>
            <a:xfrm>
              <a:off x="994277" y="3861048"/>
              <a:ext cx="2044417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Presentation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405" name="TextBox 404">
              <a:extLst>
                <a:ext uri="{FF2B5EF4-FFF2-40B4-BE49-F238E27FC236}">
                  <a16:creationId xmlns:a16="http://schemas.microsoft.com/office/drawing/2014/main" id="{902AEE8C-5F9C-40CB-9969-BA796CF2EC67}"/>
                </a:ext>
              </a:extLst>
            </p:cNvPr>
            <p:cNvSpPr txBox="1"/>
            <p:nvPr/>
          </p:nvSpPr>
          <p:spPr>
            <a:xfrm>
              <a:off x="994277" y="4126115"/>
              <a:ext cx="2050360" cy="83099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cxnSp>
        <p:nvCxnSpPr>
          <p:cNvPr id="406" name="Elbow Connector 24">
            <a:extLst>
              <a:ext uri="{FF2B5EF4-FFF2-40B4-BE49-F238E27FC236}">
                <a16:creationId xmlns:a16="http://schemas.microsoft.com/office/drawing/2014/main" id="{53A49E0E-554F-452F-B48E-493768049691}"/>
              </a:ext>
            </a:extLst>
          </p:cNvPr>
          <p:cNvCxnSpPr/>
          <p:nvPr/>
        </p:nvCxnSpPr>
        <p:spPr>
          <a:xfrm flipV="1">
            <a:off x="4161512" y="5237475"/>
            <a:ext cx="648072" cy="203330"/>
          </a:xfrm>
          <a:prstGeom prst="bentConnector3">
            <a:avLst/>
          </a:prstGeom>
          <a:ln>
            <a:solidFill>
              <a:schemeClr val="accent6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7" name="Elbow Connector 27">
            <a:extLst>
              <a:ext uri="{FF2B5EF4-FFF2-40B4-BE49-F238E27FC236}">
                <a16:creationId xmlns:a16="http://schemas.microsoft.com/office/drawing/2014/main" id="{0F7DAFDB-52D3-48EA-9661-325EBFD69F73}"/>
              </a:ext>
            </a:extLst>
          </p:cNvPr>
          <p:cNvCxnSpPr/>
          <p:nvPr/>
        </p:nvCxnSpPr>
        <p:spPr>
          <a:xfrm>
            <a:off x="4080626" y="2690561"/>
            <a:ext cx="648072" cy="196834"/>
          </a:xfrm>
          <a:prstGeom prst="bentConnector3">
            <a:avLst/>
          </a:prstGeom>
          <a:ln>
            <a:solidFill>
              <a:schemeClr val="accent6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8" name="Elbow Connector 34">
            <a:extLst>
              <a:ext uri="{FF2B5EF4-FFF2-40B4-BE49-F238E27FC236}">
                <a16:creationId xmlns:a16="http://schemas.microsoft.com/office/drawing/2014/main" id="{E0957C93-A030-4E1C-A415-BEFA670B092C}"/>
              </a:ext>
            </a:extLst>
          </p:cNvPr>
          <p:cNvCxnSpPr/>
          <p:nvPr/>
        </p:nvCxnSpPr>
        <p:spPr>
          <a:xfrm rot="10800000">
            <a:off x="7480267" y="5212798"/>
            <a:ext cx="638511" cy="196979"/>
          </a:xfrm>
          <a:prstGeom prst="bentConnector3">
            <a:avLst/>
          </a:prstGeom>
          <a:ln>
            <a:solidFill>
              <a:schemeClr val="accent6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9" name="Elbow Connector 35">
            <a:extLst>
              <a:ext uri="{FF2B5EF4-FFF2-40B4-BE49-F238E27FC236}">
                <a16:creationId xmlns:a16="http://schemas.microsoft.com/office/drawing/2014/main" id="{B6D61209-B8A3-4D5A-B188-E8DBA137FB25}"/>
              </a:ext>
            </a:extLst>
          </p:cNvPr>
          <p:cNvCxnSpPr/>
          <p:nvPr/>
        </p:nvCxnSpPr>
        <p:spPr>
          <a:xfrm rot="10800000" flipV="1">
            <a:off x="7542713" y="2608169"/>
            <a:ext cx="576064" cy="196834"/>
          </a:xfrm>
          <a:prstGeom prst="bentConnector3">
            <a:avLst/>
          </a:prstGeom>
          <a:ln>
            <a:solidFill>
              <a:schemeClr val="accent6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" name="TextBox 409">
            <a:extLst>
              <a:ext uri="{FF2B5EF4-FFF2-40B4-BE49-F238E27FC236}">
                <a16:creationId xmlns:a16="http://schemas.microsoft.com/office/drawing/2014/main" id="{584A0461-1867-416B-8135-9D522ED8C5D4}"/>
              </a:ext>
            </a:extLst>
          </p:cNvPr>
          <p:cNvSpPr txBox="1"/>
          <p:nvPr/>
        </p:nvSpPr>
        <p:spPr>
          <a:xfrm>
            <a:off x="5169624" y="3581292"/>
            <a:ext cx="18722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CONTENTS</a:t>
            </a:r>
          </a:p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TITLE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411" name="Parallelogram 15">
            <a:extLst>
              <a:ext uri="{FF2B5EF4-FFF2-40B4-BE49-F238E27FC236}">
                <a16:creationId xmlns:a16="http://schemas.microsoft.com/office/drawing/2014/main" id="{0A2F7D4A-75A8-4DA8-A033-6CD1CCC42349}"/>
              </a:ext>
            </a:extLst>
          </p:cNvPr>
          <p:cNvSpPr/>
          <p:nvPr/>
        </p:nvSpPr>
        <p:spPr>
          <a:xfrm flipH="1">
            <a:off x="6906744" y="2883436"/>
            <a:ext cx="357672" cy="357672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12" name="Rectangle 30">
            <a:extLst>
              <a:ext uri="{FF2B5EF4-FFF2-40B4-BE49-F238E27FC236}">
                <a16:creationId xmlns:a16="http://schemas.microsoft.com/office/drawing/2014/main" id="{C32AF745-C0D3-438E-80BB-EFAA7374DFE7}"/>
              </a:ext>
            </a:extLst>
          </p:cNvPr>
          <p:cNvSpPr/>
          <p:nvPr/>
        </p:nvSpPr>
        <p:spPr>
          <a:xfrm>
            <a:off x="6953102" y="4720419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13" name="Rounded Rectangle 32">
            <a:extLst>
              <a:ext uri="{FF2B5EF4-FFF2-40B4-BE49-F238E27FC236}">
                <a16:creationId xmlns:a16="http://schemas.microsoft.com/office/drawing/2014/main" id="{CF7D5D56-72BA-4FCA-BF20-97C163FDFC81}"/>
              </a:ext>
            </a:extLst>
          </p:cNvPr>
          <p:cNvSpPr/>
          <p:nvPr/>
        </p:nvSpPr>
        <p:spPr>
          <a:xfrm>
            <a:off x="4911436" y="2918471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14" name="Frame 17">
            <a:extLst>
              <a:ext uri="{FF2B5EF4-FFF2-40B4-BE49-F238E27FC236}">
                <a16:creationId xmlns:a16="http://schemas.microsoft.com/office/drawing/2014/main" id="{5CA42582-12BF-4F04-8799-24D718821A47}"/>
              </a:ext>
            </a:extLst>
          </p:cNvPr>
          <p:cNvSpPr/>
          <p:nvPr/>
        </p:nvSpPr>
        <p:spPr>
          <a:xfrm>
            <a:off x="4947762" y="4752473"/>
            <a:ext cx="318434" cy="31843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11188</TotalTime>
  <Words>106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Arial</vt:lpstr>
      <vt:lpstr>Calibri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22</cp:revision>
  <dcterms:created xsi:type="dcterms:W3CDTF">2018-02-18T19:39:47Z</dcterms:created>
  <dcterms:modified xsi:type="dcterms:W3CDTF">2018-04-04T02:14:47Z</dcterms:modified>
</cp:coreProperties>
</file>