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5" name="그룹 314">
            <a:extLst>
              <a:ext uri="{FF2B5EF4-FFF2-40B4-BE49-F238E27FC236}">
                <a16:creationId xmlns:a16="http://schemas.microsoft.com/office/drawing/2014/main" id="{D08F6DFA-4A63-45A5-B5D9-19025AECF96C}"/>
              </a:ext>
            </a:extLst>
          </p:cNvPr>
          <p:cNvGrpSpPr/>
          <p:nvPr/>
        </p:nvGrpSpPr>
        <p:grpSpPr>
          <a:xfrm>
            <a:off x="1143000" y="2814951"/>
            <a:ext cx="10020300" cy="1912446"/>
            <a:chOff x="1460434" y="3139357"/>
            <a:chExt cx="6320376" cy="1256968"/>
          </a:xfrm>
        </p:grpSpPr>
        <p:sp>
          <p:nvSpPr>
            <p:cNvPr id="316" name="Rectangle 3">
              <a:extLst>
                <a:ext uri="{FF2B5EF4-FFF2-40B4-BE49-F238E27FC236}">
                  <a16:creationId xmlns:a16="http://schemas.microsoft.com/office/drawing/2014/main" id="{B131E138-AEBF-489A-8123-9E09D85F51E2}"/>
                </a:ext>
              </a:extLst>
            </p:cNvPr>
            <p:cNvSpPr/>
            <p:nvPr/>
          </p:nvSpPr>
          <p:spPr>
            <a:xfrm>
              <a:off x="4617326" y="3453985"/>
              <a:ext cx="1581742" cy="31078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obliqueTopLeft">
                <a:rot lat="0" lon="0" rev="0"/>
              </a:camera>
              <a:lightRig rig="balanced" dir="t"/>
            </a:scene3d>
            <a:sp3d extrusionH="889000" prstMaterial="matte">
              <a:extrusionClr>
                <a:schemeClr val="accent3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7" name="Rectangle 3">
              <a:extLst>
                <a:ext uri="{FF2B5EF4-FFF2-40B4-BE49-F238E27FC236}">
                  <a16:creationId xmlns:a16="http://schemas.microsoft.com/office/drawing/2014/main" id="{0E39B9A4-4343-470C-A88D-A67A043AEEFA}"/>
                </a:ext>
              </a:extLst>
            </p:cNvPr>
            <p:cNvSpPr/>
            <p:nvPr/>
          </p:nvSpPr>
          <p:spPr>
            <a:xfrm>
              <a:off x="6199068" y="3139357"/>
              <a:ext cx="1581742" cy="31078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obliqueTopLeft">
                <a:rot lat="0" lon="0" rev="0"/>
              </a:camera>
              <a:lightRig rig="balanced" dir="t"/>
            </a:scene3d>
            <a:sp3d extrusionH="889000" prstMaterial="matte">
              <a:extrusionClr>
                <a:schemeClr val="accent4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8" name="Rectangle 3">
              <a:extLst>
                <a:ext uri="{FF2B5EF4-FFF2-40B4-BE49-F238E27FC236}">
                  <a16:creationId xmlns:a16="http://schemas.microsoft.com/office/drawing/2014/main" id="{29975FF3-C55A-4CF8-92EE-9BACCBBBFD69}"/>
                </a:ext>
              </a:extLst>
            </p:cNvPr>
            <p:cNvSpPr/>
            <p:nvPr/>
          </p:nvSpPr>
          <p:spPr>
            <a:xfrm>
              <a:off x="1460434" y="4085540"/>
              <a:ext cx="1581742" cy="3107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bliqueTopLeft">
                <a:rot lat="0" lon="0" rev="0"/>
              </a:camera>
              <a:lightRig rig="balanced" dir="t"/>
            </a:scene3d>
            <a:sp3d extrusionH="889000" prstMaterial="matte"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9" name="Rectangle 3">
              <a:extLst>
                <a:ext uri="{FF2B5EF4-FFF2-40B4-BE49-F238E27FC236}">
                  <a16:creationId xmlns:a16="http://schemas.microsoft.com/office/drawing/2014/main" id="{66BB9B9F-FB94-4279-818A-F4360BB9EBFE}"/>
                </a:ext>
              </a:extLst>
            </p:cNvPr>
            <p:cNvSpPr/>
            <p:nvPr/>
          </p:nvSpPr>
          <p:spPr>
            <a:xfrm>
              <a:off x="3035584" y="3768613"/>
              <a:ext cx="1581742" cy="3107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cene3d>
              <a:camera prst="obliqueTopLeft">
                <a:rot lat="0" lon="0" rev="0"/>
              </a:camera>
              <a:lightRig rig="balanced" dir="t"/>
            </a:scene3d>
            <a:sp3d extrusionH="889000" prstMaterial="matte">
              <a:extrusionClr>
                <a:schemeClr val="accent2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20" name="TextBox 319">
            <a:extLst>
              <a:ext uri="{FF2B5EF4-FFF2-40B4-BE49-F238E27FC236}">
                <a16:creationId xmlns:a16="http://schemas.microsoft.com/office/drawing/2014/main" id="{A8D48982-ED17-428B-B251-46E19B1F022D}"/>
              </a:ext>
            </a:extLst>
          </p:cNvPr>
          <p:cNvSpPr txBox="1"/>
          <p:nvPr/>
        </p:nvSpPr>
        <p:spPr>
          <a:xfrm>
            <a:off x="4226117" y="3873307"/>
            <a:ext cx="134986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0BF3271A-69DC-476F-BBDD-A398E402DA09}"/>
              </a:ext>
            </a:extLst>
          </p:cNvPr>
          <p:cNvSpPr txBox="1"/>
          <p:nvPr/>
        </p:nvSpPr>
        <p:spPr>
          <a:xfrm>
            <a:off x="6730321" y="3393092"/>
            <a:ext cx="134986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B5F302B0-C4C4-4C5B-A89B-EE49DF6872A5}"/>
              </a:ext>
            </a:extLst>
          </p:cNvPr>
          <p:cNvSpPr txBox="1"/>
          <p:nvPr/>
        </p:nvSpPr>
        <p:spPr>
          <a:xfrm>
            <a:off x="9234525" y="2912877"/>
            <a:ext cx="134986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7696EEBE-60FC-425C-97DB-7B7EB058CC2B}"/>
              </a:ext>
            </a:extLst>
          </p:cNvPr>
          <p:cNvSpPr txBox="1"/>
          <p:nvPr/>
        </p:nvSpPr>
        <p:spPr>
          <a:xfrm>
            <a:off x="1721913" y="4353523"/>
            <a:ext cx="134986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24" name="그룹 323">
            <a:extLst>
              <a:ext uri="{FF2B5EF4-FFF2-40B4-BE49-F238E27FC236}">
                <a16:creationId xmlns:a16="http://schemas.microsoft.com/office/drawing/2014/main" id="{76272D91-F174-49C1-B98C-5A5383E12469}"/>
              </a:ext>
            </a:extLst>
          </p:cNvPr>
          <p:cNvGrpSpPr/>
          <p:nvPr/>
        </p:nvGrpSpPr>
        <p:grpSpPr>
          <a:xfrm>
            <a:off x="3812771" y="4399071"/>
            <a:ext cx="2197664" cy="1270614"/>
            <a:chOff x="1608973" y="4345048"/>
            <a:chExt cx="1416581" cy="1270614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85D00873-B026-456B-87CC-0A3718A436FA}"/>
                </a:ext>
              </a:extLst>
            </p:cNvPr>
            <p:cNvSpPr txBox="1"/>
            <p:nvPr/>
          </p:nvSpPr>
          <p:spPr>
            <a:xfrm>
              <a:off x="1608973" y="4345048"/>
              <a:ext cx="1416581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6C534DCB-EE3D-4490-A08D-15D197C334D0}"/>
                </a:ext>
              </a:extLst>
            </p:cNvPr>
            <p:cNvSpPr txBox="1"/>
            <p:nvPr/>
          </p:nvSpPr>
          <p:spPr>
            <a:xfrm>
              <a:off x="1608973" y="4599999"/>
              <a:ext cx="1416581" cy="1015663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7" name="그룹 326">
            <a:extLst>
              <a:ext uri="{FF2B5EF4-FFF2-40B4-BE49-F238E27FC236}">
                <a16:creationId xmlns:a16="http://schemas.microsoft.com/office/drawing/2014/main" id="{8A59B3ED-ACD9-4821-8363-BD5DD3958B8D}"/>
              </a:ext>
            </a:extLst>
          </p:cNvPr>
          <p:cNvGrpSpPr/>
          <p:nvPr/>
        </p:nvGrpSpPr>
        <p:grpSpPr>
          <a:xfrm>
            <a:off x="6311698" y="3922826"/>
            <a:ext cx="2197664" cy="1270614"/>
            <a:chOff x="3195050" y="3985008"/>
            <a:chExt cx="1416581" cy="1270614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24314E47-BB75-45F3-AE9E-E4310A0E3070}"/>
                </a:ext>
              </a:extLst>
            </p:cNvPr>
            <p:cNvSpPr txBox="1"/>
            <p:nvPr/>
          </p:nvSpPr>
          <p:spPr>
            <a:xfrm>
              <a:off x="3195050" y="3985008"/>
              <a:ext cx="1416581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FF02741B-491C-4742-9E76-CABBB68D1C3D}"/>
                </a:ext>
              </a:extLst>
            </p:cNvPr>
            <p:cNvSpPr txBox="1"/>
            <p:nvPr/>
          </p:nvSpPr>
          <p:spPr>
            <a:xfrm>
              <a:off x="3195050" y="4239959"/>
              <a:ext cx="1416581" cy="1015663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0" name="그룹 329">
            <a:extLst>
              <a:ext uri="{FF2B5EF4-FFF2-40B4-BE49-F238E27FC236}">
                <a16:creationId xmlns:a16="http://schemas.microsoft.com/office/drawing/2014/main" id="{EF282E1D-4007-4BA4-88A8-1839C0B96419}"/>
              </a:ext>
            </a:extLst>
          </p:cNvPr>
          <p:cNvGrpSpPr/>
          <p:nvPr/>
        </p:nvGrpSpPr>
        <p:grpSpPr>
          <a:xfrm>
            <a:off x="8810625" y="3446581"/>
            <a:ext cx="2197664" cy="1270614"/>
            <a:chOff x="4781127" y="3624119"/>
            <a:chExt cx="1416581" cy="1270614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C1BB9839-C5A1-4412-9B49-B16E1A06E735}"/>
                </a:ext>
              </a:extLst>
            </p:cNvPr>
            <p:cNvSpPr txBox="1"/>
            <p:nvPr/>
          </p:nvSpPr>
          <p:spPr>
            <a:xfrm>
              <a:off x="4781127" y="3624119"/>
              <a:ext cx="1416581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0150EF3B-23D9-4B12-AA79-0B38015B6461}"/>
                </a:ext>
              </a:extLst>
            </p:cNvPr>
            <p:cNvSpPr txBox="1"/>
            <p:nvPr/>
          </p:nvSpPr>
          <p:spPr>
            <a:xfrm>
              <a:off x="4781127" y="3879070"/>
              <a:ext cx="1416581" cy="1015663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3" name="그룹 332">
            <a:extLst>
              <a:ext uri="{FF2B5EF4-FFF2-40B4-BE49-F238E27FC236}">
                <a16:creationId xmlns:a16="http://schemas.microsoft.com/office/drawing/2014/main" id="{A6B59CFA-C881-40E4-91E3-CD3292FEDF1D}"/>
              </a:ext>
            </a:extLst>
          </p:cNvPr>
          <p:cNvGrpSpPr/>
          <p:nvPr/>
        </p:nvGrpSpPr>
        <p:grpSpPr>
          <a:xfrm>
            <a:off x="1313844" y="4875316"/>
            <a:ext cx="2197664" cy="1270614"/>
            <a:chOff x="6367204" y="3280687"/>
            <a:chExt cx="1416581" cy="1270614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746F268B-D0A8-47A3-B1F9-5025DAB01391}"/>
                </a:ext>
              </a:extLst>
            </p:cNvPr>
            <p:cNvSpPr txBox="1"/>
            <p:nvPr/>
          </p:nvSpPr>
          <p:spPr>
            <a:xfrm>
              <a:off x="6367204" y="3280687"/>
              <a:ext cx="1416581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575D8D30-7164-4CA9-90FA-1095D538400F}"/>
                </a:ext>
              </a:extLst>
            </p:cNvPr>
            <p:cNvSpPr txBox="1"/>
            <p:nvPr/>
          </p:nvSpPr>
          <p:spPr>
            <a:xfrm>
              <a:off x="6367204" y="3535638"/>
              <a:ext cx="1416581" cy="1015663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6" name="그룹 335">
            <a:extLst>
              <a:ext uri="{FF2B5EF4-FFF2-40B4-BE49-F238E27FC236}">
                <a16:creationId xmlns:a16="http://schemas.microsoft.com/office/drawing/2014/main" id="{E7DF22A3-EAE4-4BB0-BC71-8871E0611AD4}"/>
              </a:ext>
            </a:extLst>
          </p:cNvPr>
          <p:cNvGrpSpPr/>
          <p:nvPr/>
        </p:nvGrpSpPr>
        <p:grpSpPr>
          <a:xfrm>
            <a:off x="892608" y="1855716"/>
            <a:ext cx="6119415" cy="878571"/>
            <a:chOff x="578282" y="1366943"/>
            <a:chExt cx="6119415" cy="878571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56AFF1E3-C996-447C-9663-C0A20ABBA3BE}"/>
                </a:ext>
              </a:extLst>
            </p:cNvPr>
            <p:cNvSpPr txBox="1"/>
            <p:nvPr/>
          </p:nvSpPr>
          <p:spPr>
            <a:xfrm>
              <a:off x="578282" y="1366943"/>
              <a:ext cx="611941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CE8049F8-8617-4581-9997-0D176F5C68C0}"/>
                </a:ext>
              </a:extLst>
            </p:cNvPr>
            <p:cNvSpPr txBox="1"/>
            <p:nvPr/>
          </p:nvSpPr>
          <p:spPr>
            <a:xfrm>
              <a:off x="578282" y="1599183"/>
              <a:ext cx="61194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9" name="Rectangle 7">
            <a:extLst>
              <a:ext uri="{FF2B5EF4-FFF2-40B4-BE49-F238E27FC236}">
                <a16:creationId xmlns:a16="http://schemas.microsoft.com/office/drawing/2014/main" id="{53E2D3A3-02F0-4B3E-9CDC-0F8557020F57}"/>
              </a:ext>
            </a:extLst>
          </p:cNvPr>
          <p:cNvSpPr/>
          <p:nvPr/>
        </p:nvSpPr>
        <p:spPr>
          <a:xfrm>
            <a:off x="7249510" y="2607171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0" name="Rounded Rectangle 32">
            <a:extLst>
              <a:ext uri="{FF2B5EF4-FFF2-40B4-BE49-F238E27FC236}">
                <a16:creationId xmlns:a16="http://schemas.microsoft.com/office/drawing/2014/main" id="{172D8001-EA06-4A33-94FF-E895C6EC7644}"/>
              </a:ext>
            </a:extLst>
          </p:cNvPr>
          <p:cNvSpPr/>
          <p:nvPr/>
        </p:nvSpPr>
        <p:spPr>
          <a:xfrm>
            <a:off x="4732762" y="3123944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1" name="Rectangle 9">
            <a:extLst>
              <a:ext uri="{FF2B5EF4-FFF2-40B4-BE49-F238E27FC236}">
                <a16:creationId xmlns:a16="http://schemas.microsoft.com/office/drawing/2014/main" id="{00B59CD5-5867-4736-8AF7-4340A2DE6805}"/>
              </a:ext>
            </a:extLst>
          </p:cNvPr>
          <p:cNvSpPr/>
          <p:nvPr/>
        </p:nvSpPr>
        <p:spPr>
          <a:xfrm>
            <a:off x="9744724" y="208795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2" name="Frame 17">
            <a:extLst>
              <a:ext uri="{FF2B5EF4-FFF2-40B4-BE49-F238E27FC236}">
                <a16:creationId xmlns:a16="http://schemas.microsoft.com/office/drawing/2014/main" id="{F6587F2E-8E18-4726-878E-BA97CE5C8F98}"/>
              </a:ext>
            </a:extLst>
          </p:cNvPr>
          <p:cNvSpPr/>
          <p:nvPr/>
        </p:nvSpPr>
        <p:spPr>
          <a:xfrm>
            <a:off x="2223554" y="3561439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178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2018-04-17T02:27:30Z</dcterms:modified>
</cp:coreProperties>
</file>