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" name="Group 49">
            <a:extLst>
              <a:ext uri="{FF2B5EF4-FFF2-40B4-BE49-F238E27FC236}">
                <a16:creationId xmlns:a16="http://schemas.microsoft.com/office/drawing/2014/main" id="{AEF1F7E2-5053-49D3-8C23-0F235EAC62F6}"/>
              </a:ext>
            </a:extLst>
          </p:cNvPr>
          <p:cNvGrpSpPr/>
          <p:nvPr/>
        </p:nvGrpSpPr>
        <p:grpSpPr>
          <a:xfrm>
            <a:off x="3464470" y="2667232"/>
            <a:ext cx="5824915" cy="2803056"/>
            <a:chOff x="1528207" y="1282474"/>
            <a:chExt cx="5839823" cy="2810230"/>
          </a:xfrm>
        </p:grpSpPr>
        <p:sp>
          <p:nvSpPr>
            <p:cNvPr id="47" name="Round Same Side Corner Rectangle 50">
              <a:extLst>
                <a:ext uri="{FF2B5EF4-FFF2-40B4-BE49-F238E27FC236}">
                  <a16:creationId xmlns:a16="http://schemas.microsoft.com/office/drawing/2014/main" id="{1EF50844-8A2E-4816-B04C-69B00C1F6710}"/>
                </a:ext>
              </a:extLst>
            </p:cNvPr>
            <p:cNvSpPr/>
            <p:nvPr/>
          </p:nvSpPr>
          <p:spPr>
            <a:xfrm rot="18900000">
              <a:off x="1528207" y="1784882"/>
              <a:ext cx="1260000" cy="1260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Round Single Corner Rectangle 51">
              <a:extLst>
                <a:ext uri="{FF2B5EF4-FFF2-40B4-BE49-F238E27FC236}">
                  <a16:creationId xmlns:a16="http://schemas.microsoft.com/office/drawing/2014/main" id="{96BA0229-6A1C-43BF-A6CF-7EEF10EC3DDA}"/>
                </a:ext>
              </a:extLst>
            </p:cNvPr>
            <p:cNvSpPr/>
            <p:nvPr/>
          </p:nvSpPr>
          <p:spPr>
            <a:xfrm rot="8100000">
              <a:off x="2528698" y="2797259"/>
              <a:ext cx="1260000" cy="1260000"/>
            </a:xfrm>
            <a:prstGeom prst="round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49" name="Round Single Corner Rectangle 52">
              <a:extLst>
                <a:ext uri="{FF2B5EF4-FFF2-40B4-BE49-F238E27FC236}">
                  <a16:creationId xmlns:a16="http://schemas.microsoft.com/office/drawing/2014/main" id="{4C7D116E-97A6-4714-B06B-1D691A799516}"/>
                </a:ext>
              </a:extLst>
            </p:cNvPr>
            <p:cNvSpPr/>
            <p:nvPr/>
          </p:nvSpPr>
          <p:spPr>
            <a:xfrm rot="18900000">
              <a:off x="3536812" y="1824593"/>
              <a:ext cx="1260000" cy="1260000"/>
            </a:xfrm>
            <a:prstGeom prst="round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Round Single Corner Rectangle 53">
              <a:extLst>
                <a:ext uri="{FF2B5EF4-FFF2-40B4-BE49-F238E27FC236}">
                  <a16:creationId xmlns:a16="http://schemas.microsoft.com/office/drawing/2014/main" id="{4F7DEEC5-38DA-4320-A13A-2098A5777DF1}"/>
                </a:ext>
              </a:extLst>
            </p:cNvPr>
            <p:cNvSpPr/>
            <p:nvPr/>
          </p:nvSpPr>
          <p:spPr>
            <a:xfrm rot="8100000">
              <a:off x="4544923" y="2832704"/>
              <a:ext cx="1260000" cy="1260000"/>
            </a:xfrm>
            <a:prstGeom prst="round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Right Arrow 54">
              <a:extLst>
                <a:ext uri="{FF2B5EF4-FFF2-40B4-BE49-F238E27FC236}">
                  <a16:creationId xmlns:a16="http://schemas.microsoft.com/office/drawing/2014/main" id="{BB2FC34E-CCC2-4E99-B172-59807806D4E4}"/>
                </a:ext>
              </a:extLst>
            </p:cNvPr>
            <p:cNvSpPr/>
            <p:nvPr/>
          </p:nvSpPr>
          <p:spPr>
            <a:xfrm rot="18900000">
              <a:off x="5451565" y="1282474"/>
              <a:ext cx="1916465" cy="1907654"/>
            </a:xfrm>
            <a:prstGeom prst="rightArrow">
              <a:avLst>
                <a:gd name="adj1" fmla="val 65252"/>
                <a:gd name="adj2" fmla="val 47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2" name="Group 55">
            <a:extLst>
              <a:ext uri="{FF2B5EF4-FFF2-40B4-BE49-F238E27FC236}">
                <a16:creationId xmlns:a16="http://schemas.microsoft.com/office/drawing/2014/main" id="{0F5E83F8-17D2-4EC4-9ACC-5083220726FA}"/>
              </a:ext>
            </a:extLst>
          </p:cNvPr>
          <p:cNvGrpSpPr/>
          <p:nvPr/>
        </p:nvGrpSpPr>
        <p:grpSpPr>
          <a:xfrm>
            <a:off x="7887474" y="5100956"/>
            <a:ext cx="3409176" cy="898969"/>
            <a:chOff x="910640" y="3279324"/>
            <a:chExt cx="2448272" cy="8989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8B51214-DF36-480B-B85C-7C8E1F3BB4D5}"/>
                </a:ext>
              </a:extLst>
            </p:cNvPr>
            <p:cNvSpPr txBox="1"/>
            <p:nvPr/>
          </p:nvSpPr>
          <p:spPr>
            <a:xfrm>
              <a:off x="910640" y="3279324"/>
              <a:ext cx="244827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14EF63D-2C2E-42A5-B862-95EA0B3CF53F}"/>
                </a:ext>
              </a:extLst>
            </p:cNvPr>
            <p:cNvSpPr txBox="1"/>
            <p:nvPr/>
          </p:nvSpPr>
          <p:spPr>
            <a:xfrm>
              <a:off x="910640" y="3531962"/>
              <a:ext cx="2448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8">
            <a:extLst>
              <a:ext uri="{FF2B5EF4-FFF2-40B4-BE49-F238E27FC236}">
                <a16:creationId xmlns:a16="http://schemas.microsoft.com/office/drawing/2014/main" id="{072E3EB6-7183-443D-992A-DB152488C720}"/>
              </a:ext>
            </a:extLst>
          </p:cNvPr>
          <p:cNvGrpSpPr/>
          <p:nvPr/>
        </p:nvGrpSpPr>
        <p:grpSpPr>
          <a:xfrm>
            <a:off x="720651" y="5100956"/>
            <a:ext cx="3605178" cy="898969"/>
            <a:chOff x="1126664" y="3279324"/>
            <a:chExt cx="2232248" cy="8989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35FEC6-2ACA-4333-888A-458E2230E9E9}"/>
                </a:ext>
              </a:extLst>
            </p:cNvPr>
            <p:cNvSpPr txBox="1"/>
            <p:nvPr/>
          </p:nvSpPr>
          <p:spPr>
            <a:xfrm>
              <a:off x="1126664" y="3279324"/>
              <a:ext cx="223224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A0872C1-4ED6-4E9D-AF43-77726CEF7377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61">
            <a:extLst>
              <a:ext uri="{FF2B5EF4-FFF2-40B4-BE49-F238E27FC236}">
                <a16:creationId xmlns:a16="http://schemas.microsoft.com/office/drawing/2014/main" id="{88EDA8EA-53FA-4073-866A-908A6E9E5AFD}"/>
              </a:ext>
            </a:extLst>
          </p:cNvPr>
          <p:cNvGrpSpPr/>
          <p:nvPr/>
        </p:nvGrpSpPr>
        <p:grpSpPr>
          <a:xfrm>
            <a:off x="713032" y="1995918"/>
            <a:ext cx="3497772" cy="898969"/>
            <a:chOff x="1126664" y="3279324"/>
            <a:chExt cx="2232248" cy="89896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903442B-E717-4ED5-BAC8-745EF788C785}"/>
                </a:ext>
              </a:extLst>
            </p:cNvPr>
            <p:cNvSpPr txBox="1"/>
            <p:nvPr/>
          </p:nvSpPr>
          <p:spPr>
            <a:xfrm>
              <a:off x="1126664" y="3279324"/>
              <a:ext cx="223224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7FE0C98-22F7-4310-91D4-72C965F567EF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4">
            <a:extLst>
              <a:ext uri="{FF2B5EF4-FFF2-40B4-BE49-F238E27FC236}">
                <a16:creationId xmlns:a16="http://schemas.microsoft.com/office/drawing/2014/main" id="{BA0BC193-D31A-4C32-ABD9-79726BC47ED2}"/>
              </a:ext>
            </a:extLst>
          </p:cNvPr>
          <p:cNvGrpSpPr/>
          <p:nvPr/>
        </p:nvGrpSpPr>
        <p:grpSpPr>
          <a:xfrm>
            <a:off x="4374837" y="1995918"/>
            <a:ext cx="3456844" cy="898969"/>
            <a:chOff x="1126664" y="3279324"/>
            <a:chExt cx="2232248" cy="89896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1F6AA36-5459-45D5-BA12-2E2078CD820B}"/>
                </a:ext>
              </a:extLst>
            </p:cNvPr>
            <p:cNvSpPr txBox="1"/>
            <p:nvPr/>
          </p:nvSpPr>
          <p:spPr>
            <a:xfrm>
              <a:off x="1126664" y="3279324"/>
              <a:ext cx="223224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E6F0ECF-0244-4B77-A519-E601820EAA6A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7">
            <a:extLst>
              <a:ext uri="{FF2B5EF4-FFF2-40B4-BE49-F238E27FC236}">
                <a16:creationId xmlns:a16="http://schemas.microsoft.com/office/drawing/2014/main" id="{E4C44BBA-841E-4039-9A49-47062C5F3A17}"/>
              </a:ext>
            </a:extLst>
          </p:cNvPr>
          <p:cNvGrpSpPr/>
          <p:nvPr/>
        </p:nvGrpSpPr>
        <p:grpSpPr>
          <a:xfrm>
            <a:off x="8002870" y="1995918"/>
            <a:ext cx="3409176" cy="898969"/>
            <a:chOff x="910640" y="3279324"/>
            <a:chExt cx="2448272" cy="89896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8AD770-9EBE-4235-B6FC-4D460948E645}"/>
                </a:ext>
              </a:extLst>
            </p:cNvPr>
            <p:cNvSpPr txBox="1"/>
            <p:nvPr/>
          </p:nvSpPr>
          <p:spPr>
            <a:xfrm>
              <a:off x="910640" y="3279324"/>
              <a:ext cx="244827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64ABBE1-FA5C-4D09-8B0F-F10DE12E4320}"/>
                </a:ext>
              </a:extLst>
            </p:cNvPr>
            <p:cNvSpPr txBox="1"/>
            <p:nvPr/>
          </p:nvSpPr>
          <p:spPr>
            <a:xfrm>
              <a:off x="910640" y="3531962"/>
              <a:ext cx="2448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76BB50D5-D4C4-424B-B2AE-01C7951AEB3A}"/>
              </a:ext>
            </a:extLst>
          </p:cNvPr>
          <p:cNvSpPr txBox="1"/>
          <p:nvPr/>
        </p:nvSpPr>
        <p:spPr>
          <a:xfrm>
            <a:off x="3626017" y="3809890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460B8B-195F-499E-B246-C547222019B8}"/>
              </a:ext>
            </a:extLst>
          </p:cNvPr>
          <p:cNvSpPr txBox="1"/>
          <p:nvPr/>
        </p:nvSpPr>
        <p:spPr>
          <a:xfrm>
            <a:off x="4634604" y="4771088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F9276C2-1668-474F-8740-076D8E75FCEF}"/>
              </a:ext>
            </a:extLst>
          </p:cNvPr>
          <p:cNvSpPr txBox="1"/>
          <p:nvPr/>
        </p:nvSpPr>
        <p:spPr>
          <a:xfrm>
            <a:off x="5643191" y="3776162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44B99F2-4A76-45E0-ADDC-2F04538B7FCC}"/>
              </a:ext>
            </a:extLst>
          </p:cNvPr>
          <p:cNvSpPr txBox="1"/>
          <p:nvPr/>
        </p:nvSpPr>
        <p:spPr>
          <a:xfrm>
            <a:off x="6651778" y="4820541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D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0DD9F31-043B-4196-A2F4-311DAA3EA1D1}"/>
              </a:ext>
            </a:extLst>
          </p:cNvPr>
          <p:cNvSpPr txBox="1"/>
          <p:nvPr/>
        </p:nvSpPr>
        <p:spPr>
          <a:xfrm>
            <a:off x="7660363" y="3808237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Freeform 18">
            <a:extLst>
              <a:ext uri="{FF2B5EF4-FFF2-40B4-BE49-F238E27FC236}">
                <a16:creationId xmlns:a16="http://schemas.microsoft.com/office/drawing/2014/main" id="{6301104C-AE0F-4202-A05A-7FE8C0971756}"/>
              </a:ext>
            </a:extLst>
          </p:cNvPr>
          <p:cNvSpPr/>
          <p:nvPr/>
        </p:nvSpPr>
        <p:spPr>
          <a:xfrm>
            <a:off x="3898391" y="3400158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Oval 7">
            <a:extLst>
              <a:ext uri="{FF2B5EF4-FFF2-40B4-BE49-F238E27FC236}">
                <a16:creationId xmlns:a16="http://schemas.microsoft.com/office/drawing/2014/main" id="{C671034E-46A1-446E-8488-98757E5277F0}"/>
              </a:ext>
            </a:extLst>
          </p:cNvPr>
          <p:cNvSpPr/>
          <p:nvPr/>
        </p:nvSpPr>
        <p:spPr>
          <a:xfrm>
            <a:off x="4909728" y="4321392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Rounded Rectangle 25">
            <a:extLst>
              <a:ext uri="{FF2B5EF4-FFF2-40B4-BE49-F238E27FC236}">
                <a16:creationId xmlns:a16="http://schemas.microsoft.com/office/drawing/2014/main" id="{C1473FF3-8811-4186-BAD1-8A8D3F737142}"/>
              </a:ext>
            </a:extLst>
          </p:cNvPr>
          <p:cNvSpPr/>
          <p:nvPr/>
        </p:nvSpPr>
        <p:spPr>
          <a:xfrm>
            <a:off x="5889916" y="3368010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Trapezoid 22">
            <a:extLst>
              <a:ext uri="{FF2B5EF4-FFF2-40B4-BE49-F238E27FC236}">
                <a16:creationId xmlns:a16="http://schemas.microsoft.com/office/drawing/2014/main" id="{B8795C51-B444-4350-B5AF-79B9590AFBB2}"/>
              </a:ext>
            </a:extLst>
          </p:cNvPr>
          <p:cNvSpPr>
            <a:spLocks noChangeAspect="1"/>
          </p:cNvSpPr>
          <p:nvPr/>
        </p:nvSpPr>
        <p:spPr>
          <a:xfrm>
            <a:off x="6868909" y="4453917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8" name="Freeform 53">
            <a:extLst>
              <a:ext uri="{FF2B5EF4-FFF2-40B4-BE49-F238E27FC236}">
                <a16:creationId xmlns:a16="http://schemas.microsoft.com/office/drawing/2014/main" id="{64885FFB-9EE6-4C72-8C84-1E2AF1681FAF}"/>
              </a:ext>
            </a:extLst>
          </p:cNvPr>
          <p:cNvSpPr/>
          <p:nvPr/>
        </p:nvSpPr>
        <p:spPr>
          <a:xfrm>
            <a:off x="7925042" y="3386030"/>
            <a:ext cx="380519" cy="39013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135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2018-03-30T01:46:49Z</dcterms:modified>
</cp:coreProperties>
</file>