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8">
            <a:extLst>
              <a:ext uri="{FF2B5EF4-FFF2-40B4-BE49-F238E27FC236}">
                <a16:creationId xmlns:a16="http://schemas.microsoft.com/office/drawing/2014/main" id="{F27D7401-C9CB-4EC7-BC28-A5E8EC6ADCC8}"/>
              </a:ext>
            </a:extLst>
          </p:cNvPr>
          <p:cNvCxnSpPr>
            <a:cxnSpLocks/>
          </p:cNvCxnSpPr>
          <p:nvPr/>
        </p:nvCxnSpPr>
        <p:spPr>
          <a:xfrm>
            <a:off x="817685" y="4010664"/>
            <a:ext cx="10550769" cy="0"/>
          </a:xfrm>
          <a:prstGeom prst="line">
            <a:avLst/>
          </a:prstGeom>
          <a:ln w="38100">
            <a:solidFill>
              <a:schemeClr val="accent6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157F5DC1-EFAD-4D23-A9DD-7E9EDDA5C58D}"/>
              </a:ext>
            </a:extLst>
          </p:cNvPr>
          <p:cNvSpPr/>
          <p:nvPr/>
        </p:nvSpPr>
        <p:spPr>
          <a:xfrm>
            <a:off x="983763" y="1834381"/>
            <a:ext cx="1728192" cy="379785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Oval 2">
            <a:extLst>
              <a:ext uri="{FF2B5EF4-FFF2-40B4-BE49-F238E27FC236}">
                <a16:creationId xmlns:a16="http://schemas.microsoft.com/office/drawing/2014/main" id="{8C99BA2D-281A-4151-905E-4793C34E86CC}"/>
              </a:ext>
            </a:extLst>
          </p:cNvPr>
          <p:cNvSpPr/>
          <p:nvPr/>
        </p:nvSpPr>
        <p:spPr>
          <a:xfrm>
            <a:off x="1441057" y="3179013"/>
            <a:ext cx="813604" cy="1211436"/>
          </a:xfrm>
          <a:custGeom>
            <a:avLst/>
            <a:gdLst/>
            <a:ahLst/>
            <a:cxnLst/>
            <a:rect l="l" t="t" r="r" b="b"/>
            <a:pathLst>
              <a:path w="1152128" h="1715492">
                <a:moveTo>
                  <a:pt x="576064" y="0"/>
                </a:moveTo>
                <a:lnTo>
                  <a:pt x="1041556" y="802571"/>
                </a:lnTo>
                <a:cubicBezTo>
                  <a:pt x="1111570" y="896574"/>
                  <a:pt x="1152128" y="1013265"/>
                  <a:pt x="1152128" y="1139428"/>
                </a:cubicBezTo>
                <a:cubicBezTo>
                  <a:pt x="1152128" y="1457579"/>
                  <a:pt x="894215" y="1715492"/>
                  <a:pt x="576064" y="1715492"/>
                </a:cubicBezTo>
                <a:cubicBezTo>
                  <a:pt x="257913" y="1715492"/>
                  <a:pt x="0" y="1457579"/>
                  <a:pt x="0" y="1139428"/>
                </a:cubicBezTo>
                <a:cubicBezTo>
                  <a:pt x="0" y="1013265"/>
                  <a:pt x="40558" y="896574"/>
                  <a:pt x="110573" y="802571"/>
                </a:cubicBezTo>
                <a:close/>
              </a:path>
            </a:pathLst>
          </a:custGeom>
          <a:solidFill>
            <a:schemeClr val="accent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124EF6-0651-4B5A-B639-B771B7976649}"/>
              </a:ext>
            </a:extLst>
          </p:cNvPr>
          <p:cNvSpPr txBox="1"/>
          <p:nvPr/>
        </p:nvSpPr>
        <p:spPr>
          <a:xfrm>
            <a:off x="911755" y="2266521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2BF040-6009-4881-AE90-93C5DF0641C6}"/>
              </a:ext>
            </a:extLst>
          </p:cNvPr>
          <p:cNvSpPr txBox="1"/>
          <p:nvPr/>
        </p:nvSpPr>
        <p:spPr>
          <a:xfrm>
            <a:off x="1116624" y="1870385"/>
            <a:ext cx="1462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Rounded Rectangle 15">
            <a:extLst>
              <a:ext uri="{FF2B5EF4-FFF2-40B4-BE49-F238E27FC236}">
                <a16:creationId xmlns:a16="http://schemas.microsoft.com/office/drawing/2014/main" id="{6B3C8097-0F86-49A0-B2FF-416BA356583C}"/>
              </a:ext>
            </a:extLst>
          </p:cNvPr>
          <p:cNvSpPr/>
          <p:nvPr/>
        </p:nvSpPr>
        <p:spPr>
          <a:xfrm>
            <a:off x="5231903" y="1834381"/>
            <a:ext cx="1728192" cy="37978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Oval 2">
            <a:extLst>
              <a:ext uri="{FF2B5EF4-FFF2-40B4-BE49-F238E27FC236}">
                <a16:creationId xmlns:a16="http://schemas.microsoft.com/office/drawing/2014/main" id="{E4AE39BC-2FBF-4B45-91A8-3A98695DDC3A}"/>
              </a:ext>
            </a:extLst>
          </p:cNvPr>
          <p:cNvSpPr/>
          <p:nvPr/>
        </p:nvSpPr>
        <p:spPr>
          <a:xfrm>
            <a:off x="5689197" y="3179013"/>
            <a:ext cx="813604" cy="1211436"/>
          </a:xfrm>
          <a:custGeom>
            <a:avLst/>
            <a:gdLst/>
            <a:ahLst/>
            <a:cxnLst/>
            <a:rect l="l" t="t" r="r" b="b"/>
            <a:pathLst>
              <a:path w="1152128" h="1715492">
                <a:moveTo>
                  <a:pt x="576064" y="0"/>
                </a:moveTo>
                <a:lnTo>
                  <a:pt x="1041556" y="802571"/>
                </a:lnTo>
                <a:cubicBezTo>
                  <a:pt x="1111570" y="896574"/>
                  <a:pt x="1152128" y="1013265"/>
                  <a:pt x="1152128" y="1139428"/>
                </a:cubicBezTo>
                <a:cubicBezTo>
                  <a:pt x="1152128" y="1457579"/>
                  <a:pt x="894215" y="1715492"/>
                  <a:pt x="576064" y="1715492"/>
                </a:cubicBezTo>
                <a:cubicBezTo>
                  <a:pt x="257913" y="1715492"/>
                  <a:pt x="0" y="1457579"/>
                  <a:pt x="0" y="1139428"/>
                </a:cubicBezTo>
                <a:cubicBezTo>
                  <a:pt x="0" y="1013265"/>
                  <a:pt x="40558" y="896574"/>
                  <a:pt x="110573" y="802571"/>
                </a:cubicBezTo>
                <a:close/>
              </a:path>
            </a:pathLst>
          </a:cu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20D91B-89C5-45D8-93B4-90FB9BA926FD}"/>
              </a:ext>
            </a:extLst>
          </p:cNvPr>
          <p:cNvSpPr txBox="1"/>
          <p:nvPr/>
        </p:nvSpPr>
        <p:spPr>
          <a:xfrm>
            <a:off x="5159895" y="2266521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2AF4CE-B4E5-4DBC-9572-A319B048D033}"/>
              </a:ext>
            </a:extLst>
          </p:cNvPr>
          <p:cNvSpPr txBox="1"/>
          <p:nvPr/>
        </p:nvSpPr>
        <p:spPr>
          <a:xfrm>
            <a:off x="5364764" y="1870385"/>
            <a:ext cx="1462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Rounded Rectangle 20">
            <a:extLst>
              <a:ext uri="{FF2B5EF4-FFF2-40B4-BE49-F238E27FC236}">
                <a16:creationId xmlns:a16="http://schemas.microsoft.com/office/drawing/2014/main" id="{84731239-4B74-4992-A004-79E44CB5DCC7}"/>
              </a:ext>
            </a:extLst>
          </p:cNvPr>
          <p:cNvSpPr/>
          <p:nvPr/>
        </p:nvSpPr>
        <p:spPr>
          <a:xfrm>
            <a:off x="9480042" y="1834381"/>
            <a:ext cx="1728192" cy="37978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Oval 2">
            <a:extLst>
              <a:ext uri="{FF2B5EF4-FFF2-40B4-BE49-F238E27FC236}">
                <a16:creationId xmlns:a16="http://schemas.microsoft.com/office/drawing/2014/main" id="{BCBD1C4C-6643-4234-B04F-D74F158A32D1}"/>
              </a:ext>
            </a:extLst>
          </p:cNvPr>
          <p:cNvSpPr/>
          <p:nvPr/>
        </p:nvSpPr>
        <p:spPr>
          <a:xfrm>
            <a:off x="9937336" y="3179013"/>
            <a:ext cx="813604" cy="1211436"/>
          </a:xfrm>
          <a:custGeom>
            <a:avLst/>
            <a:gdLst/>
            <a:ahLst/>
            <a:cxnLst/>
            <a:rect l="l" t="t" r="r" b="b"/>
            <a:pathLst>
              <a:path w="1152128" h="1715492">
                <a:moveTo>
                  <a:pt x="576064" y="0"/>
                </a:moveTo>
                <a:lnTo>
                  <a:pt x="1041556" y="802571"/>
                </a:lnTo>
                <a:cubicBezTo>
                  <a:pt x="1111570" y="896574"/>
                  <a:pt x="1152128" y="1013265"/>
                  <a:pt x="1152128" y="1139428"/>
                </a:cubicBezTo>
                <a:cubicBezTo>
                  <a:pt x="1152128" y="1457579"/>
                  <a:pt x="894215" y="1715492"/>
                  <a:pt x="576064" y="1715492"/>
                </a:cubicBezTo>
                <a:cubicBezTo>
                  <a:pt x="257913" y="1715492"/>
                  <a:pt x="0" y="1457579"/>
                  <a:pt x="0" y="1139428"/>
                </a:cubicBezTo>
                <a:cubicBezTo>
                  <a:pt x="0" y="1013265"/>
                  <a:pt x="40558" y="896574"/>
                  <a:pt x="110573" y="802571"/>
                </a:cubicBezTo>
                <a:close/>
              </a:path>
            </a:pathLst>
          </a:cu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796470-CC00-46F5-B7FF-6E8D6D6C6F30}"/>
              </a:ext>
            </a:extLst>
          </p:cNvPr>
          <p:cNvSpPr txBox="1"/>
          <p:nvPr/>
        </p:nvSpPr>
        <p:spPr>
          <a:xfrm>
            <a:off x="9408034" y="2266521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314EF5-3AE3-40CD-96E6-470F2A00498E}"/>
              </a:ext>
            </a:extLst>
          </p:cNvPr>
          <p:cNvSpPr txBox="1"/>
          <p:nvPr/>
        </p:nvSpPr>
        <p:spPr>
          <a:xfrm>
            <a:off x="9612903" y="1870385"/>
            <a:ext cx="1462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Rounded Rectangle 25">
            <a:extLst>
              <a:ext uri="{FF2B5EF4-FFF2-40B4-BE49-F238E27FC236}">
                <a16:creationId xmlns:a16="http://schemas.microsoft.com/office/drawing/2014/main" id="{9BECEA3E-4720-459F-9D78-A0CE8413FE93}"/>
              </a:ext>
            </a:extLst>
          </p:cNvPr>
          <p:cNvSpPr/>
          <p:nvPr/>
        </p:nvSpPr>
        <p:spPr>
          <a:xfrm>
            <a:off x="3107833" y="4938634"/>
            <a:ext cx="1728192" cy="37978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Oval 2">
            <a:extLst>
              <a:ext uri="{FF2B5EF4-FFF2-40B4-BE49-F238E27FC236}">
                <a16:creationId xmlns:a16="http://schemas.microsoft.com/office/drawing/2014/main" id="{54D87874-2856-4BC6-B1F9-FA1178857E7F}"/>
              </a:ext>
            </a:extLst>
          </p:cNvPr>
          <p:cNvSpPr/>
          <p:nvPr/>
        </p:nvSpPr>
        <p:spPr>
          <a:xfrm rot="10800000">
            <a:off x="3565127" y="3577153"/>
            <a:ext cx="813604" cy="1211436"/>
          </a:xfrm>
          <a:custGeom>
            <a:avLst/>
            <a:gdLst/>
            <a:ahLst/>
            <a:cxnLst/>
            <a:rect l="l" t="t" r="r" b="b"/>
            <a:pathLst>
              <a:path w="1152128" h="1715492">
                <a:moveTo>
                  <a:pt x="576064" y="0"/>
                </a:moveTo>
                <a:lnTo>
                  <a:pt x="1041556" y="802571"/>
                </a:lnTo>
                <a:cubicBezTo>
                  <a:pt x="1111570" y="896574"/>
                  <a:pt x="1152128" y="1013265"/>
                  <a:pt x="1152128" y="1139428"/>
                </a:cubicBezTo>
                <a:cubicBezTo>
                  <a:pt x="1152128" y="1457579"/>
                  <a:pt x="894215" y="1715492"/>
                  <a:pt x="576064" y="1715492"/>
                </a:cubicBezTo>
                <a:cubicBezTo>
                  <a:pt x="257913" y="1715492"/>
                  <a:pt x="0" y="1457579"/>
                  <a:pt x="0" y="1139428"/>
                </a:cubicBezTo>
                <a:cubicBezTo>
                  <a:pt x="0" y="1013265"/>
                  <a:pt x="40558" y="896574"/>
                  <a:pt x="110573" y="802571"/>
                </a:cubicBezTo>
                <a:close/>
              </a:path>
            </a:pathLst>
          </a:cu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5E8EBBC-7C1C-4A0F-AC5D-6DFD63E0B1DC}"/>
              </a:ext>
            </a:extLst>
          </p:cNvPr>
          <p:cNvSpPr txBox="1"/>
          <p:nvPr/>
        </p:nvSpPr>
        <p:spPr>
          <a:xfrm>
            <a:off x="3035825" y="5370042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D82D73F-9DEB-47C0-AF51-353A84B78225}"/>
              </a:ext>
            </a:extLst>
          </p:cNvPr>
          <p:cNvSpPr txBox="1"/>
          <p:nvPr/>
        </p:nvSpPr>
        <p:spPr>
          <a:xfrm>
            <a:off x="3240694" y="4974638"/>
            <a:ext cx="1462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Rounded Rectangle 29">
            <a:extLst>
              <a:ext uri="{FF2B5EF4-FFF2-40B4-BE49-F238E27FC236}">
                <a16:creationId xmlns:a16="http://schemas.microsoft.com/office/drawing/2014/main" id="{2636F539-236A-4B94-9B58-8CEBC4440961}"/>
              </a:ext>
            </a:extLst>
          </p:cNvPr>
          <p:cNvSpPr/>
          <p:nvPr/>
        </p:nvSpPr>
        <p:spPr>
          <a:xfrm>
            <a:off x="7355973" y="4938634"/>
            <a:ext cx="1728192" cy="37978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" name="Oval 2">
            <a:extLst>
              <a:ext uri="{FF2B5EF4-FFF2-40B4-BE49-F238E27FC236}">
                <a16:creationId xmlns:a16="http://schemas.microsoft.com/office/drawing/2014/main" id="{F2BAD16C-C8A2-45FB-9104-9D59AE19F66B}"/>
              </a:ext>
            </a:extLst>
          </p:cNvPr>
          <p:cNvSpPr/>
          <p:nvPr/>
        </p:nvSpPr>
        <p:spPr>
          <a:xfrm rot="10800000">
            <a:off x="7813267" y="3578616"/>
            <a:ext cx="813604" cy="1211436"/>
          </a:xfrm>
          <a:custGeom>
            <a:avLst/>
            <a:gdLst/>
            <a:ahLst/>
            <a:cxnLst/>
            <a:rect l="l" t="t" r="r" b="b"/>
            <a:pathLst>
              <a:path w="1152128" h="1715492">
                <a:moveTo>
                  <a:pt x="576064" y="0"/>
                </a:moveTo>
                <a:lnTo>
                  <a:pt x="1041556" y="802571"/>
                </a:lnTo>
                <a:cubicBezTo>
                  <a:pt x="1111570" y="896574"/>
                  <a:pt x="1152128" y="1013265"/>
                  <a:pt x="1152128" y="1139428"/>
                </a:cubicBezTo>
                <a:cubicBezTo>
                  <a:pt x="1152128" y="1457579"/>
                  <a:pt x="894215" y="1715492"/>
                  <a:pt x="576064" y="1715492"/>
                </a:cubicBezTo>
                <a:cubicBezTo>
                  <a:pt x="257913" y="1715492"/>
                  <a:pt x="0" y="1457579"/>
                  <a:pt x="0" y="1139428"/>
                </a:cubicBezTo>
                <a:cubicBezTo>
                  <a:pt x="0" y="1013265"/>
                  <a:pt x="40558" y="896574"/>
                  <a:pt x="110573" y="802571"/>
                </a:cubicBezTo>
                <a:close/>
              </a:path>
            </a:pathLst>
          </a:custGeom>
          <a:solidFill>
            <a:schemeClr val="accent3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1D169DF-C64E-4812-B141-7CB58E577D8D}"/>
              </a:ext>
            </a:extLst>
          </p:cNvPr>
          <p:cNvSpPr txBox="1"/>
          <p:nvPr/>
        </p:nvSpPr>
        <p:spPr>
          <a:xfrm>
            <a:off x="7283965" y="5371505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61692A0-984E-4FFD-B910-7D37756AC351}"/>
              </a:ext>
            </a:extLst>
          </p:cNvPr>
          <p:cNvSpPr txBox="1"/>
          <p:nvPr/>
        </p:nvSpPr>
        <p:spPr>
          <a:xfrm>
            <a:off x="7488834" y="4974638"/>
            <a:ext cx="1462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C8483E1-E0F8-4AC8-A751-DACDB6D98336}"/>
              </a:ext>
            </a:extLst>
          </p:cNvPr>
          <p:cNvSpPr txBox="1"/>
          <p:nvPr/>
        </p:nvSpPr>
        <p:spPr>
          <a:xfrm>
            <a:off x="9771702" y="4553069"/>
            <a:ext cx="1144872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497A277-FCC6-4644-9A36-C5739BC1B153}"/>
              </a:ext>
            </a:extLst>
          </p:cNvPr>
          <p:cNvSpPr txBox="1"/>
          <p:nvPr/>
        </p:nvSpPr>
        <p:spPr>
          <a:xfrm>
            <a:off x="7663598" y="3015823"/>
            <a:ext cx="1112942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5119006-078C-4C20-9131-8100FC8BB0AD}"/>
              </a:ext>
            </a:extLst>
          </p:cNvPr>
          <p:cNvSpPr txBox="1"/>
          <p:nvPr/>
        </p:nvSpPr>
        <p:spPr>
          <a:xfrm>
            <a:off x="5523563" y="4538041"/>
            <a:ext cx="1144872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AC286C-DADB-4195-BEFD-9F8659B7A7F6}"/>
              </a:ext>
            </a:extLst>
          </p:cNvPr>
          <p:cNvSpPr txBox="1"/>
          <p:nvPr/>
        </p:nvSpPr>
        <p:spPr>
          <a:xfrm>
            <a:off x="3415458" y="3000795"/>
            <a:ext cx="1112942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839837-CD68-47E1-BA3D-EB48E1A76C8A}"/>
              </a:ext>
            </a:extLst>
          </p:cNvPr>
          <p:cNvSpPr txBox="1"/>
          <p:nvPr/>
        </p:nvSpPr>
        <p:spPr>
          <a:xfrm>
            <a:off x="1275423" y="4535713"/>
            <a:ext cx="1144872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2014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" name="Oval 7">
            <a:extLst>
              <a:ext uri="{FF2B5EF4-FFF2-40B4-BE49-F238E27FC236}">
                <a16:creationId xmlns:a16="http://schemas.microsoft.com/office/drawing/2014/main" id="{34911091-88A0-48DB-9FDA-B21F0F6FBD92}"/>
              </a:ext>
            </a:extLst>
          </p:cNvPr>
          <p:cNvSpPr/>
          <p:nvPr/>
        </p:nvSpPr>
        <p:spPr>
          <a:xfrm>
            <a:off x="10163499" y="3753620"/>
            <a:ext cx="369076" cy="39065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4B7ADD86-94AE-41AC-A1DE-1A72A24D697D}"/>
              </a:ext>
            </a:extLst>
          </p:cNvPr>
          <p:cNvSpPr/>
          <p:nvPr/>
        </p:nvSpPr>
        <p:spPr>
          <a:xfrm>
            <a:off x="1659425" y="3819552"/>
            <a:ext cx="375367" cy="31377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" name="Rounded Rectangle 27">
            <a:extLst>
              <a:ext uri="{FF2B5EF4-FFF2-40B4-BE49-F238E27FC236}">
                <a16:creationId xmlns:a16="http://schemas.microsoft.com/office/drawing/2014/main" id="{0EA56312-3162-47E8-B131-5348126292B6}"/>
              </a:ext>
            </a:extLst>
          </p:cNvPr>
          <p:cNvSpPr/>
          <p:nvPr/>
        </p:nvSpPr>
        <p:spPr>
          <a:xfrm>
            <a:off x="8063712" y="3867250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066295BE-9AC8-4F01-BE6C-64EF561C77F2}"/>
              </a:ext>
            </a:extLst>
          </p:cNvPr>
          <p:cNvSpPr/>
          <p:nvPr/>
        </p:nvSpPr>
        <p:spPr>
          <a:xfrm>
            <a:off x="3798634" y="3874309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" name="Round Same Side Corner Rectangle 36">
            <a:extLst>
              <a:ext uri="{FF2B5EF4-FFF2-40B4-BE49-F238E27FC236}">
                <a16:creationId xmlns:a16="http://schemas.microsoft.com/office/drawing/2014/main" id="{C495E6A9-1A10-449C-ADAB-A68FD75D1AAF}"/>
              </a:ext>
            </a:extLst>
          </p:cNvPr>
          <p:cNvSpPr/>
          <p:nvPr/>
        </p:nvSpPr>
        <p:spPr>
          <a:xfrm>
            <a:off x="5923083" y="3785567"/>
            <a:ext cx="406779" cy="34776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120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2018-03-26T04:20:46Z</dcterms:modified>
</cp:coreProperties>
</file>