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2" name="Group 13">
            <a:extLst>
              <a:ext uri="{FF2B5EF4-FFF2-40B4-BE49-F238E27FC236}">
                <a16:creationId xmlns:a16="http://schemas.microsoft.com/office/drawing/2014/main" id="{9061877F-7483-40A9-906D-6FB13C25ED91}"/>
              </a:ext>
            </a:extLst>
          </p:cNvPr>
          <p:cNvGrpSpPr/>
          <p:nvPr/>
        </p:nvGrpSpPr>
        <p:grpSpPr>
          <a:xfrm>
            <a:off x="887240" y="1689462"/>
            <a:ext cx="10417520" cy="4619078"/>
            <a:chOff x="251520" y="1436909"/>
            <a:chExt cx="8640960" cy="4619078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375D4442-F240-44D7-B2BB-38EDAE735B80}"/>
                </a:ext>
              </a:extLst>
            </p:cNvPr>
            <p:cNvSpPr/>
            <p:nvPr/>
          </p:nvSpPr>
          <p:spPr>
            <a:xfrm>
              <a:off x="251520" y="1436909"/>
              <a:ext cx="1728192" cy="461907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134" name="Rectangle 3">
              <a:extLst>
                <a:ext uri="{FF2B5EF4-FFF2-40B4-BE49-F238E27FC236}">
                  <a16:creationId xmlns:a16="http://schemas.microsoft.com/office/drawing/2014/main" id="{7D2C81C9-32D8-4F77-B0E2-91D19BCE90D0}"/>
                </a:ext>
              </a:extLst>
            </p:cNvPr>
            <p:cNvSpPr/>
            <p:nvPr/>
          </p:nvSpPr>
          <p:spPr>
            <a:xfrm>
              <a:off x="1979712" y="1436909"/>
              <a:ext cx="1728192" cy="461907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135" name="Rectangle 4">
              <a:extLst>
                <a:ext uri="{FF2B5EF4-FFF2-40B4-BE49-F238E27FC236}">
                  <a16:creationId xmlns:a16="http://schemas.microsoft.com/office/drawing/2014/main" id="{69400573-24E9-4C7F-8124-EB722F9079FA}"/>
                </a:ext>
              </a:extLst>
            </p:cNvPr>
            <p:cNvSpPr/>
            <p:nvPr/>
          </p:nvSpPr>
          <p:spPr>
            <a:xfrm>
              <a:off x="3707904" y="1436909"/>
              <a:ext cx="1728192" cy="461907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136" name="Rectangle 5">
              <a:extLst>
                <a:ext uri="{FF2B5EF4-FFF2-40B4-BE49-F238E27FC236}">
                  <a16:creationId xmlns:a16="http://schemas.microsoft.com/office/drawing/2014/main" id="{4D12A30B-6449-47F1-8B81-CD94E9B09BE7}"/>
                </a:ext>
              </a:extLst>
            </p:cNvPr>
            <p:cNvSpPr/>
            <p:nvPr/>
          </p:nvSpPr>
          <p:spPr>
            <a:xfrm>
              <a:off x="5436096" y="1436909"/>
              <a:ext cx="1728192" cy="461907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137" name="Rectangle 6">
              <a:extLst>
                <a:ext uri="{FF2B5EF4-FFF2-40B4-BE49-F238E27FC236}">
                  <a16:creationId xmlns:a16="http://schemas.microsoft.com/office/drawing/2014/main" id="{4553C261-DA31-4962-A0E8-D1D1906081B7}"/>
                </a:ext>
              </a:extLst>
            </p:cNvPr>
            <p:cNvSpPr/>
            <p:nvPr/>
          </p:nvSpPr>
          <p:spPr>
            <a:xfrm>
              <a:off x="7164288" y="1436909"/>
              <a:ext cx="1728192" cy="461907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</p:grpSp>
      <p:grpSp>
        <p:nvGrpSpPr>
          <p:cNvPr id="138" name="Group 29">
            <a:extLst>
              <a:ext uri="{FF2B5EF4-FFF2-40B4-BE49-F238E27FC236}">
                <a16:creationId xmlns:a16="http://schemas.microsoft.com/office/drawing/2014/main" id="{66CB1883-065D-4E4B-BD4A-06AC33559822}"/>
              </a:ext>
            </a:extLst>
          </p:cNvPr>
          <p:cNvGrpSpPr/>
          <p:nvPr/>
        </p:nvGrpSpPr>
        <p:grpSpPr>
          <a:xfrm>
            <a:off x="1170181" y="2570904"/>
            <a:ext cx="1512168" cy="1992115"/>
            <a:chOff x="270023" y="1671304"/>
            <a:chExt cx="1709689" cy="2012036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FFE92831-7D8D-4BF5-B6A7-99EF97B7E498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608EA64B-2CBC-4E37-B4CC-6DE550D1D45D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1" name="TextBox 140">
            <a:extLst>
              <a:ext uri="{FF2B5EF4-FFF2-40B4-BE49-F238E27FC236}">
                <a16:creationId xmlns:a16="http://schemas.microsoft.com/office/drawing/2014/main" id="{E2C7F452-71B4-4EA5-B8E7-8FED0004F02C}"/>
              </a:ext>
            </a:extLst>
          </p:cNvPr>
          <p:cNvSpPr txBox="1"/>
          <p:nvPr/>
        </p:nvSpPr>
        <p:spPr>
          <a:xfrm>
            <a:off x="1170181" y="5620357"/>
            <a:ext cx="151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2" name="Group 31">
            <a:extLst>
              <a:ext uri="{FF2B5EF4-FFF2-40B4-BE49-F238E27FC236}">
                <a16:creationId xmlns:a16="http://schemas.microsoft.com/office/drawing/2014/main" id="{AAD6CC6B-DABE-4C92-A3B2-83A1EDE0C2D6}"/>
              </a:ext>
            </a:extLst>
          </p:cNvPr>
          <p:cNvGrpSpPr/>
          <p:nvPr/>
        </p:nvGrpSpPr>
        <p:grpSpPr>
          <a:xfrm>
            <a:off x="3256938" y="2570904"/>
            <a:ext cx="1512168" cy="1992115"/>
            <a:chOff x="270023" y="1671304"/>
            <a:chExt cx="1709689" cy="2012036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74FE7C6B-CB28-4104-8700-4D917923C239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1D5164E1-0D38-4393-85C8-5BB81A0EC4DD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5" name="TextBox 144">
            <a:extLst>
              <a:ext uri="{FF2B5EF4-FFF2-40B4-BE49-F238E27FC236}">
                <a16:creationId xmlns:a16="http://schemas.microsoft.com/office/drawing/2014/main" id="{69B731C2-113B-4070-B739-3D23435316D9}"/>
              </a:ext>
            </a:extLst>
          </p:cNvPr>
          <p:cNvSpPr txBox="1"/>
          <p:nvPr/>
        </p:nvSpPr>
        <p:spPr>
          <a:xfrm>
            <a:off x="3256938" y="5620357"/>
            <a:ext cx="151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6" name="Group 35">
            <a:extLst>
              <a:ext uri="{FF2B5EF4-FFF2-40B4-BE49-F238E27FC236}">
                <a16:creationId xmlns:a16="http://schemas.microsoft.com/office/drawing/2014/main" id="{3082E536-BE5F-4520-A902-1C0627888A6B}"/>
              </a:ext>
            </a:extLst>
          </p:cNvPr>
          <p:cNvGrpSpPr/>
          <p:nvPr/>
        </p:nvGrpSpPr>
        <p:grpSpPr>
          <a:xfrm>
            <a:off x="5343695" y="2570904"/>
            <a:ext cx="1512168" cy="1992115"/>
            <a:chOff x="270023" y="1671304"/>
            <a:chExt cx="1709689" cy="2012036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C177CCAE-53C8-4ECD-8F20-EBAA69E38120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0D232A9E-2485-4CAF-80C6-7A3EBEA94257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9" name="TextBox 148">
            <a:extLst>
              <a:ext uri="{FF2B5EF4-FFF2-40B4-BE49-F238E27FC236}">
                <a16:creationId xmlns:a16="http://schemas.microsoft.com/office/drawing/2014/main" id="{BA04C77F-E35A-4F73-90C9-83953A0CBB51}"/>
              </a:ext>
            </a:extLst>
          </p:cNvPr>
          <p:cNvSpPr txBox="1"/>
          <p:nvPr/>
        </p:nvSpPr>
        <p:spPr>
          <a:xfrm>
            <a:off x="5343695" y="5620357"/>
            <a:ext cx="151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50" name="Group 39">
            <a:extLst>
              <a:ext uri="{FF2B5EF4-FFF2-40B4-BE49-F238E27FC236}">
                <a16:creationId xmlns:a16="http://schemas.microsoft.com/office/drawing/2014/main" id="{2D8865B4-0D20-4801-A572-CFBF267DDF6A}"/>
              </a:ext>
            </a:extLst>
          </p:cNvPr>
          <p:cNvGrpSpPr/>
          <p:nvPr/>
        </p:nvGrpSpPr>
        <p:grpSpPr>
          <a:xfrm>
            <a:off x="7430452" y="2570904"/>
            <a:ext cx="1512168" cy="1992115"/>
            <a:chOff x="270023" y="1671304"/>
            <a:chExt cx="1709689" cy="2012036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C16C74E6-4139-4032-B171-F00609ED5AD9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B1A15308-5E69-4846-90BD-8BF0E0AB8F0F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3" name="TextBox 152">
            <a:extLst>
              <a:ext uri="{FF2B5EF4-FFF2-40B4-BE49-F238E27FC236}">
                <a16:creationId xmlns:a16="http://schemas.microsoft.com/office/drawing/2014/main" id="{E41CF0EB-A1C5-4CC2-9ACC-747C273E9777}"/>
              </a:ext>
            </a:extLst>
          </p:cNvPr>
          <p:cNvSpPr txBox="1"/>
          <p:nvPr/>
        </p:nvSpPr>
        <p:spPr>
          <a:xfrm>
            <a:off x="7430452" y="5620357"/>
            <a:ext cx="151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54" name="Group 43">
            <a:extLst>
              <a:ext uri="{FF2B5EF4-FFF2-40B4-BE49-F238E27FC236}">
                <a16:creationId xmlns:a16="http://schemas.microsoft.com/office/drawing/2014/main" id="{57BC3C61-564C-40E1-8D78-30CA21810076}"/>
              </a:ext>
            </a:extLst>
          </p:cNvPr>
          <p:cNvGrpSpPr/>
          <p:nvPr/>
        </p:nvGrpSpPr>
        <p:grpSpPr>
          <a:xfrm>
            <a:off x="9517209" y="2570904"/>
            <a:ext cx="1512168" cy="1992115"/>
            <a:chOff x="270023" y="1671304"/>
            <a:chExt cx="1709689" cy="2012036"/>
          </a:xfrm>
        </p:grpSpPr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05BAEDCF-4872-417A-A5E5-EF801B06D065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51DE6A19-7549-4158-9B49-BAFAF1046802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7" name="TextBox 156">
            <a:extLst>
              <a:ext uri="{FF2B5EF4-FFF2-40B4-BE49-F238E27FC236}">
                <a16:creationId xmlns:a16="http://schemas.microsoft.com/office/drawing/2014/main" id="{462E9839-1365-4759-AD51-429D4286AD66}"/>
              </a:ext>
            </a:extLst>
          </p:cNvPr>
          <p:cNvSpPr txBox="1"/>
          <p:nvPr/>
        </p:nvSpPr>
        <p:spPr>
          <a:xfrm>
            <a:off x="9517210" y="5620357"/>
            <a:ext cx="151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58" name="Straight Connector 8">
            <a:extLst>
              <a:ext uri="{FF2B5EF4-FFF2-40B4-BE49-F238E27FC236}">
                <a16:creationId xmlns:a16="http://schemas.microsoft.com/office/drawing/2014/main" id="{2436956C-4507-45BF-99D4-827758CB8CFD}"/>
              </a:ext>
            </a:extLst>
          </p:cNvPr>
          <p:cNvCxnSpPr>
            <a:cxnSpLocks/>
          </p:cNvCxnSpPr>
          <p:nvPr/>
        </p:nvCxnSpPr>
        <p:spPr>
          <a:xfrm>
            <a:off x="887240" y="5193721"/>
            <a:ext cx="104175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9" name="Group 68">
            <a:extLst>
              <a:ext uri="{FF2B5EF4-FFF2-40B4-BE49-F238E27FC236}">
                <a16:creationId xmlns:a16="http://schemas.microsoft.com/office/drawing/2014/main" id="{9A513A5B-732A-4B16-8D6C-1E338463D0FC}"/>
              </a:ext>
            </a:extLst>
          </p:cNvPr>
          <p:cNvGrpSpPr/>
          <p:nvPr/>
        </p:nvGrpSpPr>
        <p:grpSpPr>
          <a:xfrm>
            <a:off x="1710241" y="4986825"/>
            <a:ext cx="432048" cy="432048"/>
            <a:chOff x="913295" y="4590256"/>
            <a:chExt cx="432048" cy="432048"/>
          </a:xfrm>
        </p:grpSpPr>
        <p:sp>
          <p:nvSpPr>
            <p:cNvPr id="160" name="Oval 53">
              <a:extLst>
                <a:ext uri="{FF2B5EF4-FFF2-40B4-BE49-F238E27FC236}">
                  <a16:creationId xmlns:a16="http://schemas.microsoft.com/office/drawing/2014/main" id="{D88F9C20-EC2E-4E80-B18E-F96B88C23225}"/>
                </a:ext>
              </a:extLst>
            </p:cNvPr>
            <p:cNvSpPr/>
            <p:nvPr/>
          </p:nvSpPr>
          <p:spPr>
            <a:xfrm>
              <a:off x="985303" y="4662264"/>
              <a:ext cx="288032" cy="2880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1" name="Oval 54">
              <a:extLst>
                <a:ext uri="{FF2B5EF4-FFF2-40B4-BE49-F238E27FC236}">
                  <a16:creationId xmlns:a16="http://schemas.microsoft.com/office/drawing/2014/main" id="{6EB2900D-AFF5-4A35-989F-E6750585E0B9}"/>
                </a:ext>
              </a:extLst>
            </p:cNvPr>
            <p:cNvSpPr/>
            <p:nvPr/>
          </p:nvSpPr>
          <p:spPr>
            <a:xfrm>
              <a:off x="913295" y="4590256"/>
              <a:ext cx="432048" cy="432048"/>
            </a:xfrm>
            <a:prstGeom prst="ellipse">
              <a:avLst/>
            </a:prstGeom>
            <a:noFill/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62" name="Group 69">
            <a:extLst>
              <a:ext uri="{FF2B5EF4-FFF2-40B4-BE49-F238E27FC236}">
                <a16:creationId xmlns:a16="http://schemas.microsoft.com/office/drawing/2014/main" id="{6F003D6B-FA1C-421D-A43B-EDFDA89824BF}"/>
              </a:ext>
            </a:extLst>
          </p:cNvPr>
          <p:cNvGrpSpPr/>
          <p:nvPr/>
        </p:nvGrpSpPr>
        <p:grpSpPr>
          <a:xfrm>
            <a:off x="3796998" y="4986825"/>
            <a:ext cx="432048" cy="432048"/>
            <a:chOff x="913295" y="4590256"/>
            <a:chExt cx="432048" cy="432048"/>
          </a:xfrm>
        </p:grpSpPr>
        <p:sp>
          <p:nvSpPr>
            <p:cNvPr id="163" name="Oval 70">
              <a:extLst>
                <a:ext uri="{FF2B5EF4-FFF2-40B4-BE49-F238E27FC236}">
                  <a16:creationId xmlns:a16="http://schemas.microsoft.com/office/drawing/2014/main" id="{7B915E10-0178-426B-B78D-2E55C4016A8A}"/>
                </a:ext>
              </a:extLst>
            </p:cNvPr>
            <p:cNvSpPr/>
            <p:nvPr/>
          </p:nvSpPr>
          <p:spPr>
            <a:xfrm>
              <a:off x="985303" y="4662264"/>
              <a:ext cx="288032" cy="2880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4" name="Oval 71">
              <a:extLst>
                <a:ext uri="{FF2B5EF4-FFF2-40B4-BE49-F238E27FC236}">
                  <a16:creationId xmlns:a16="http://schemas.microsoft.com/office/drawing/2014/main" id="{70D9DB66-2973-40F1-9731-A29DC8AB9FF8}"/>
                </a:ext>
              </a:extLst>
            </p:cNvPr>
            <p:cNvSpPr/>
            <p:nvPr/>
          </p:nvSpPr>
          <p:spPr>
            <a:xfrm>
              <a:off x="913295" y="4590256"/>
              <a:ext cx="432048" cy="432048"/>
            </a:xfrm>
            <a:prstGeom prst="ellipse">
              <a:avLst/>
            </a:prstGeom>
            <a:noFill/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65" name="Group 72">
            <a:extLst>
              <a:ext uri="{FF2B5EF4-FFF2-40B4-BE49-F238E27FC236}">
                <a16:creationId xmlns:a16="http://schemas.microsoft.com/office/drawing/2014/main" id="{B650F825-B857-469E-9DDE-0488DFB63816}"/>
              </a:ext>
            </a:extLst>
          </p:cNvPr>
          <p:cNvGrpSpPr/>
          <p:nvPr/>
        </p:nvGrpSpPr>
        <p:grpSpPr>
          <a:xfrm>
            <a:off x="5883755" y="4986825"/>
            <a:ext cx="432048" cy="432048"/>
            <a:chOff x="913295" y="4590256"/>
            <a:chExt cx="432048" cy="432048"/>
          </a:xfrm>
        </p:grpSpPr>
        <p:sp>
          <p:nvSpPr>
            <p:cNvPr id="166" name="Oval 73">
              <a:extLst>
                <a:ext uri="{FF2B5EF4-FFF2-40B4-BE49-F238E27FC236}">
                  <a16:creationId xmlns:a16="http://schemas.microsoft.com/office/drawing/2014/main" id="{2CB3C002-BB05-44E4-AC91-33EE9BAA959A}"/>
                </a:ext>
              </a:extLst>
            </p:cNvPr>
            <p:cNvSpPr/>
            <p:nvPr/>
          </p:nvSpPr>
          <p:spPr>
            <a:xfrm>
              <a:off x="985303" y="4662264"/>
              <a:ext cx="288032" cy="2880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7" name="Oval 74">
              <a:extLst>
                <a:ext uri="{FF2B5EF4-FFF2-40B4-BE49-F238E27FC236}">
                  <a16:creationId xmlns:a16="http://schemas.microsoft.com/office/drawing/2014/main" id="{E388838B-A711-4E13-A9F4-657D31126A87}"/>
                </a:ext>
              </a:extLst>
            </p:cNvPr>
            <p:cNvSpPr/>
            <p:nvPr/>
          </p:nvSpPr>
          <p:spPr>
            <a:xfrm>
              <a:off x="913295" y="4590256"/>
              <a:ext cx="432048" cy="432048"/>
            </a:xfrm>
            <a:prstGeom prst="ellipse">
              <a:avLst/>
            </a:prstGeom>
            <a:noFill/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68" name="Group 75">
            <a:extLst>
              <a:ext uri="{FF2B5EF4-FFF2-40B4-BE49-F238E27FC236}">
                <a16:creationId xmlns:a16="http://schemas.microsoft.com/office/drawing/2014/main" id="{F5DEAB10-E2B9-445B-8ADC-5562266E3472}"/>
              </a:ext>
            </a:extLst>
          </p:cNvPr>
          <p:cNvGrpSpPr/>
          <p:nvPr/>
        </p:nvGrpSpPr>
        <p:grpSpPr>
          <a:xfrm>
            <a:off x="7970512" y="4986825"/>
            <a:ext cx="432048" cy="432048"/>
            <a:chOff x="913295" y="4590256"/>
            <a:chExt cx="432048" cy="432048"/>
          </a:xfrm>
        </p:grpSpPr>
        <p:sp>
          <p:nvSpPr>
            <p:cNvPr id="169" name="Oval 76">
              <a:extLst>
                <a:ext uri="{FF2B5EF4-FFF2-40B4-BE49-F238E27FC236}">
                  <a16:creationId xmlns:a16="http://schemas.microsoft.com/office/drawing/2014/main" id="{3B87E11D-57A1-4CB5-88F2-BA900ECF5E20}"/>
                </a:ext>
              </a:extLst>
            </p:cNvPr>
            <p:cNvSpPr/>
            <p:nvPr/>
          </p:nvSpPr>
          <p:spPr>
            <a:xfrm>
              <a:off x="985303" y="4662264"/>
              <a:ext cx="288032" cy="2880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0" name="Oval 77">
              <a:extLst>
                <a:ext uri="{FF2B5EF4-FFF2-40B4-BE49-F238E27FC236}">
                  <a16:creationId xmlns:a16="http://schemas.microsoft.com/office/drawing/2014/main" id="{91696E47-23E5-4791-8217-37AF6AC83B8F}"/>
                </a:ext>
              </a:extLst>
            </p:cNvPr>
            <p:cNvSpPr/>
            <p:nvPr/>
          </p:nvSpPr>
          <p:spPr>
            <a:xfrm>
              <a:off x="913295" y="4590256"/>
              <a:ext cx="432048" cy="432048"/>
            </a:xfrm>
            <a:prstGeom prst="ellipse">
              <a:avLst/>
            </a:prstGeom>
            <a:noFill/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71" name="Group 78">
            <a:extLst>
              <a:ext uri="{FF2B5EF4-FFF2-40B4-BE49-F238E27FC236}">
                <a16:creationId xmlns:a16="http://schemas.microsoft.com/office/drawing/2014/main" id="{BF70165C-B78D-4A6E-965E-54030EE570E1}"/>
              </a:ext>
            </a:extLst>
          </p:cNvPr>
          <p:cNvGrpSpPr/>
          <p:nvPr/>
        </p:nvGrpSpPr>
        <p:grpSpPr>
          <a:xfrm>
            <a:off x="10057269" y="4986825"/>
            <a:ext cx="432048" cy="432048"/>
            <a:chOff x="913295" y="4590256"/>
            <a:chExt cx="432048" cy="432048"/>
          </a:xfrm>
        </p:grpSpPr>
        <p:sp>
          <p:nvSpPr>
            <p:cNvPr id="172" name="Oval 79">
              <a:extLst>
                <a:ext uri="{FF2B5EF4-FFF2-40B4-BE49-F238E27FC236}">
                  <a16:creationId xmlns:a16="http://schemas.microsoft.com/office/drawing/2014/main" id="{3D8A895C-5A51-46B8-AA7F-B77952D314DE}"/>
                </a:ext>
              </a:extLst>
            </p:cNvPr>
            <p:cNvSpPr/>
            <p:nvPr/>
          </p:nvSpPr>
          <p:spPr>
            <a:xfrm>
              <a:off x="985303" y="4662264"/>
              <a:ext cx="288032" cy="2880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3" name="Oval 80">
              <a:extLst>
                <a:ext uri="{FF2B5EF4-FFF2-40B4-BE49-F238E27FC236}">
                  <a16:creationId xmlns:a16="http://schemas.microsoft.com/office/drawing/2014/main" id="{EB68ABCC-CD21-405F-BD75-080CDB42D2BC}"/>
                </a:ext>
              </a:extLst>
            </p:cNvPr>
            <p:cNvSpPr/>
            <p:nvPr/>
          </p:nvSpPr>
          <p:spPr>
            <a:xfrm>
              <a:off x="913295" y="4590256"/>
              <a:ext cx="432048" cy="432048"/>
            </a:xfrm>
            <a:prstGeom prst="ellipse">
              <a:avLst/>
            </a:prstGeom>
            <a:noFill/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74" name="Rounded Rectangle 6">
            <a:extLst>
              <a:ext uri="{FF2B5EF4-FFF2-40B4-BE49-F238E27FC236}">
                <a16:creationId xmlns:a16="http://schemas.microsoft.com/office/drawing/2014/main" id="{AD33AE25-1B06-4C66-9ED7-5DC66EA431E2}"/>
              </a:ext>
            </a:extLst>
          </p:cNvPr>
          <p:cNvSpPr/>
          <p:nvPr/>
        </p:nvSpPr>
        <p:spPr>
          <a:xfrm>
            <a:off x="1717207" y="2010183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5" name="Rectangle 16">
            <a:extLst>
              <a:ext uri="{FF2B5EF4-FFF2-40B4-BE49-F238E27FC236}">
                <a16:creationId xmlns:a16="http://schemas.microsoft.com/office/drawing/2014/main" id="{CB196BCA-25D2-4F82-8534-D101018EE325}"/>
              </a:ext>
            </a:extLst>
          </p:cNvPr>
          <p:cNvSpPr/>
          <p:nvPr/>
        </p:nvSpPr>
        <p:spPr>
          <a:xfrm rot="2700000">
            <a:off x="5999552" y="1947697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6" name="Rectangle 9">
            <a:extLst>
              <a:ext uri="{FF2B5EF4-FFF2-40B4-BE49-F238E27FC236}">
                <a16:creationId xmlns:a16="http://schemas.microsoft.com/office/drawing/2014/main" id="{EACBC113-6790-457E-A716-13F08A8E47B1}"/>
              </a:ext>
            </a:extLst>
          </p:cNvPr>
          <p:cNvSpPr/>
          <p:nvPr/>
        </p:nvSpPr>
        <p:spPr>
          <a:xfrm>
            <a:off x="3817246" y="2031866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7" name="Freeform 18">
            <a:extLst>
              <a:ext uri="{FF2B5EF4-FFF2-40B4-BE49-F238E27FC236}">
                <a16:creationId xmlns:a16="http://schemas.microsoft.com/office/drawing/2014/main" id="{8835666C-ACB8-4234-8C1A-31D2363E34FB}"/>
              </a:ext>
            </a:extLst>
          </p:cNvPr>
          <p:cNvSpPr/>
          <p:nvPr/>
        </p:nvSpPr>
        <p:spPr>
          <a:xfrm>
            <a:off x="10081042" y="2013582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8" name="Oval 32">
            <a:extLst>
              <a:ext uri="{FF2B5EF4-FFF2-40B4-BE49-F238E27FC236}">
                <a16:creationId xmlns:a16="http://schemas.microsoft.com/office/drawing/2014/main" id="{94AA578F-7E36-423B-8D32-FE894A4B9C9D}"/>
              </a:ext>
            </a:extLst>
          </p:cNvPr>
          <p:cNvSpPr/>
          <p:nvPr/>
        </p:nvSpPr>
        <p:spPr>
          <a:xfrm>
            <a:off x="7997538" y="1978337"/>
            <a:ext cx="405022" cy="415465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11178</TotalTime>
  <Words>165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2018-03-30T01:57:06Z</dcterms:modified>
</cp:coreProperties>
</file>